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588" r:id="rId2"/>
    <p:sldId id="409" r:id="rId3"/>
    <p:sldId id="256" r:id="rId4"/>
    <p:sldId id="445" r:id="rId5"/>
    <p:sldId id="345" r:id="rId6"/>
    <p:sldId id="581" r:id="rId7"/>
    <p:sldId id="486" r:id="rId8"/>
    <p:sldId id="584" r:id="rId9"/>
    <p:sldId id="295" r:id="rId10"/>
    <p:sldId id="563" r:id="rId11"/>
    <p:sldId id="399" r:id="rId12"/>
    <p:sldId id="463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464" r:id="rId21"/>
    <p:sldId id="582" r:id="rId22"/>
    <p:sldId id="583" r:id="rId23"/>
    <p:sldId id="587" r:id="rId24"/>
    <p:sldId id="467" r:id="rId25"/>
    <p:sldId id="431" r:id="rId26"/>
    <p:sldId id="549" r:id="rId27"/>
    <p:sldId id="469" r:id="rId28"/>
    <p:sldId id="550" r:id="rId29"/>
    <p:sldId id="471" r:id="rId30"/>
    <p:sldId id="572" r:id="rId31"/>
    <p:sldId id="573" r:id="rId32"/>
    <p:sldId id="574" r:id="rId33"/>
    <p:sldId id="575" r:id="rId34"/>
    <p:sldId id="576" r:id="rId35"/>
    <p:sldId id="577" r:id="rId36"/>
    <p:sldId id="578" r:id="rId37"/>
    <p:sldId id="473" r:id="rId38"/>
    <p:sldId id="34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78B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C8243-4A57-4B16-ACDF-B6CDA5E3997E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2D885-E93F-421C-B660-4FF2EEC4D9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13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150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23D18-F585-4D64-80C4-6A78C12E51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222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106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97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06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40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40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8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28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9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89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2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8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95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55F62-A273-4D4F-8D63-77A7ECA243D1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B9D0-2B74-484E-9CC2-17FDB4A9E0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2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3" Type="http://schemas.openxmlformats.org/officeDocument/2006/relationships/image" Target="../media/image61.png"/><Relationship Id="rId21" Type="http://schemas.openxmlformats.org/officeDocument/2006/relationships/image" Target="../media/image58.png"/><Relationship Id="rId7" Type="http://schemas.openxmlformats.org/officeDocument/2006/relationships/image" Target="../media/image65.jpeg"/><Relationship Id="rId12" Type="http://schemas.openxmlformats.org/officeDocument/2006/relationships/image" Target="../media/image69.jpeg"/><Relationship Id="rId17" Type="http://schemas.openxmlformats.org/officeDocument/2006/relationships/image" Target="../media/image73.jpeg"/><Relationship Id="rId2" Type="http://schemas.openxmlformats.org/officeDocument/2006/relationships/image" Target="../media/image60.jpeg"/><Relationship Id="rId16" Type="http://schemas.openxmlformats.org/officeDocument/2006/relationships/image" Target="../media/image72.jpeg"/><Relationship Id="rId20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jpeg"/><Relationship Id="rId5" Type="http://schemas.openxmlformats.org/officeDocument/2006/relationships/image" Target="../media/image63.jpg"/><Relationship Id="rId15" Type="http://schemas.openxmlformats.org/officeDocument/2006/relationships/image" Target="../media/image71.png"/><Relationship Id="rId10" Type="http://schemas.microsoft.com/office/2007/relationships/hdphoto" Target="../media/hdphoto3.wdp"/><Relationship Id="rId19" Type="http://schemas.openxmlformats.org/officeDocument/2006/relationships/image" Target="../media/image75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jpeg"/><Relationship Id="rId18" Type="http://schemas.openxmlformats.org/officeDocument/2006/relationships/image" Target="../media/image66.png"/><Relationship Id="rId3" Type="http://schemas.openxmlformats.org/officeDocument/2006/relationships/image" Target="../media/image60.jpeg"/><Relationship Id="rId21" Type="http://schemas.openxmlformats.org/officeDocument/2006/relationships/image" Target="../media/image72.jpeg"/><Relationship Id="rId7" Type="http://schemas.openxmlformats.org/officeDocument/2006/relationships/image" Target="../media/image71.png"/><Relationship Id="rId12" Type="http://schemas.openxmlformats.org/officeDocument/2006/relationships/image" Target="../media/image69.jpeg"/><Relationship Id="rId17" Type="http://schemas.openxmlformats.org/officeDocument/2006/relationships/image" Target="../media/image65.jpeg"/><Relationship Id="rId2" Type="http://schemas.openxmlformats.org/officeDocument/2006/relationships/image" Target="../media/image34.tiff"/><Relationship Id="rId16" Type="http://schemas.microsoft.com/office/2007/relationships/hdphoto" Target="../media/hdphoto4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8.jpeg"/><Relationship Id="rId5" Type="http://schemas.microsoft.com/office/2007/relationships/hdphoto" Target="../media/hdphoto5.wdp"/><Relationship Id="rId15" Type="http://schemas.openxmlformats.org/officeDocument/2006/relationships/image" Target="../media/image70.png"/><Relationship Id="rId10" Type="http://schemas.openxmlformats.org/officeDocument/2006/relationships/image" Target="../media/image64.png"/><Relationship Id="rId19" Type="http://schemas.openxmlformats.org/officeDocument/2006/relationships/image" Target="../media/image67.png"/><Relationship Id="rId4" Type="http://schemas.openxmlformats.org/officeDocument/2006/relationships/image" Target="../media/image77.png"/><Relationship Id="rId9" Type="http://schemas.openxmlformats.org/officeDocument/2006/relationships/image" Target="../media/image63.jp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60.jpeg"/><Relationship Id="rId3" Type="http://schemas.openxmlformats.org/officeDocument/2006/relationships/image" Target="../media/image61.png"/><Relationship Id="rId21" Type="http://schemas.openxmlformats.org/officeDocument/2006/relationships/image" Target="../media/image84.png"/><Relationship Id="rId7" Type="http://schemas.openxmlformats.org/officeDocument/2006/relationships/image" Target="../media/image65.jpeg"/><Relationship Id="rId12" Type="http://schemas.openxmlformats.org/officeDocument/2006/relationships/image" Target="../media/image69.jpeg"/><Relationship Id="rId17" Type="http://schemas.openxmlformats.org/officeDocument/2006/relationships/image" Target="../media/image74.png"/><Relationship Id="rId2" Type="http://schemas.openxmlformats.org/officeDocument/2006/relationships/image" Target="../media/image73.jpeg"/><Relationship Id="rId16" Type="http://schemas.openxmlformats.org/officeDocument/2006/relationships/image" Target="../media/image72.jpe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jpeg"/><Relationship Id="rId5" Type="http://schemas.openxmlformats.org/officeDocument/2006/relationships/image" Target="../media/image63.jpg"/><Relationship Id="rId15" Type="http://schemas.openxmlformats.org/officeDocument/2006/relationships/image" Target="../media/image71.png"/><Relationship Id="rId10" Type="http://schemas.microsoft.com/office/2007/relationships/hdphoto" Target="../media/hdphoto3.wdp"/><Relationship Id="rId19" Type="http://schemas.openxmlformats.org/officeDocument/2006/relationships/image" Target="../media/image82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microsoft.com/office/2007/relationships/hdphoto" Target="../media/hdphoto4.wdp"/><Relationship Id="rId22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ti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7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895222" y="614751"/>
            <a:ext cx="1919662" cy="2942370"/>
            <a:chOff x="3331448" y="819386"/>
            <a:chExt cx="2099650" cy="333137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830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Provincie</a:t>
              </a:r>
            </a:p>
            <a:p>
              <a:pPr algn="ctr">
                <a:lnSpc>
                  <a:spcPts val="2500"/>
                </a:lnSpc>
              </a:pPr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bestuurders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678683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855855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Provinciale Staten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945220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7408648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480304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6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785506" y="3605315"/>
            <a:ext cx="4673969" cy="2490009"/>
            <a:chOff x="3261890" y="3541715"/>
            <a:chExt cx="4673969" cy="249000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61890" y="560083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4429366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C2849285-80A4-1911-D030-9DCE606A2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9" y="839738"/>
            <a:ext cx="7298422" cy="57414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8460B2E-D5AA-A361-E869-55EA8364C4EC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Commissaris van de Koning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521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 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310618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8C378195-4513-565F-8BDE-56425FE18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1213221"/>
            <a:ext cx="8285584" cy="566734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716196" y="1636370"/>
            <a:ext cx="99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Bart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218734" y="2471096"/>
            <a:ext cx="81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Lars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997717" y="1454572"/>
            <a:ext cx="77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Mia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56439" y="2754072"/>
            <a:ext cx="1159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Anne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286505" y="1170137"/>
            <a:ext cx="105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530D28B-2700-AEE0-EC33-8AE1860D2C1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153948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boom, architectuur, hemel&#10;&#10;Automatisch gegenereerde beschrijving">
            <a:extLst>
              <a:ext uri="{FF2B5EF4-FFF2-40B4-BE49-F238E27FC236}">
                <a16:creationId xmlns:a16="http://schemas.microsoft.com/office/drawing/2014/main" id="{0FC3B788-F008-A0DB-424B-EE4FEAC7C4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07" y="4070310"/>
            <a:ext cx="2844000" cy="1980000"/>
          </a:xfrm>
          <a:prstGeom prst="rect">
            <a:avLst/>
          </a:prstGeom>
        </p:spPr>
      </p:pic>
      <p:pic>
        <p:nvPicPr>
          <p:cNvPr id="4" name="Afbeelding 3" descr="Afbeelding met buitenshuis, hemel, zeilvaartuig, zeil&#10;&#10;Automatisch gegenereerde beschrijving">
            <a:extLst>
              <a:ext uri="{FF2B5EF4-FFF2-40B4-BE49-F238E27FC236}">
                <a16:creationId xmlns:a16="http://schemas.microsoft.com/office/drawing/2014/main" id="{1F34611E-87DF-CB10-7018-59B9C773F5B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"/>
          <a:stretch/>
        </p:blipFill>
        <p:spPr>
          <a:xfrm>
            <a:off x="4563608" y="1507534"/>
            <a:ext cx="2844000" cy="1980000"/>
          </a:xfrm>
          <a:prstGeom prst="rect">
            <a:avLst/>
          </a:prstGeom>
        </p:spPr>
      </p:pic>
      <p:pic>
        <p:nvPicPr>
          <p:cNvPr id="3" name="Afbeelding 2" descr="Afbeelding met Menselijk gezicht, persoon, Menselijke baard, glimlach&#10;&#10;Automatisch gegenereerde beschrijving">
            <a:extLst>
              <a:ext uri="{FF2B5EF4-FFF2-40B4-BE49-F238E27FC236}">
                <a16:creationId xmlns:a16="http://schemas.microsoft.com/office/drawing/2014/main" id="{81EA9C2F-639B-4270-9CBE-379E35FDF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6" y="1624523"/>
            <a:ext cx="2529876" cy="360895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59DC422-BB7B-9010-A95E-7FA093962D80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563608" y="1033345"/>
            <a:ext cx="360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Een plek waar ik kan zeilen</a:t>
            </a:r>
            <a:endParaRPr lang="en-US" sz="2400" i="1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F0C2D72-1EEF-8379-E27C-334DF7C953CE}"/>
              </a:ext>
            </a:extLst>
          </p:cNvPr>
          <p:cNvSpPr txBox="1"/>
          <p:nvPr/>
        </p:nvSpPr>
        <p:spPr>
          <a:xfrm>
            <a:off x="4566168" y="3610655"/>
            <a:ext cx="303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Werk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6528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ransport, hemel, trein, buitenshuis&#10;&#10;Automatisch gegenereerde beschrijving">
            <a:extLst>
              <a:ext uri="{FF2B5EF4-FFF2-40B4-BE49-F238E27FC236}">
                <a16:creationId xmlns:a16="http://schemas.microsoft.com/office/drawing/2014/main" id="{9C33B8FC-34BF-96D0-2960-47C900773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/>
          <a:stretch/>
        </p:blipFill>
        <p:spPr>
          <a:xfrm>
            <a:off x="4499998" y="4072320"/>
            <a:ext cx="2844001" cy="1980000"/>
          </a:xfrm>
          <a:prstGeom prst="rect">
            <a:avLst/>
          </a:prstGeom>
        </p:spPr>
      </p:pic>
      <p:pic>
        <p:nvPicPr>
          <p:cNvPr id="5" name="Afbeelding 4" descr="Afbeelding met Menselijk gezicht, glimlach, kleding, persoon&#10;&#10;Automatisch gegenereerde beschrijving">
            <a:extLst>
              <a:ext uri="{FF2B5EF4-FFF2-40B4-BE49-F238E27FC236}">
                <a16:creationId xmlns:a16="http://schemas.microsoft.com/office/drawing/2014/main" id="{18D1ABF1-686D-4693-65BA-262D04DBB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1" y="1448785"/>
            <a:ext cx="2498550" cy="3780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BBAC1120-D91B-702E-7CEB-6E053F6EFBF8}"/>
              </a:ext>
            </a:extLst>
          </p:cNvPr>
          <p:cNvGrpSpPr/>
          <p:nvPr/>
        </p:nvGrpSpPr>
        <p:grpSpPr>
          <a:xfrm>
            <a:off x="4408560" y="1033345"/>
            <a:ext cx="3096344" cy="2447380"/>
            <a:chOff x="4408560" y="1080000"/>
            <a:chExt cx="3096344" cy="2447380"/>
          </a:xfrm>
        </p:grpSpPr>
        <p:pic>
          <p:nvPicPr>
            <p:cNvPr id="8" name="Afbeelding 7" descr="Afbeelding met kleding, gebouw, buitenshuis, schoeisel&#10;&#10;Automatisch gegenereerde beschrijving">
              <a:extLst>
                <a:ext uri="{FF2B5EF4-FFF2-40B4-BE49-F238E27FC236}">
                  <a16:creationId xmlns:a16="http://schemas.microsoft.com/office/drawing/2014/main" id="{D553DAC3-569A-33C8-5382-2FF432418C23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6"/>
            <a:stretch/>
          </p:blipFill>
          <p:spPr>
            <a:xfrm>
              <a:off x="4499999" y="1547380"/>
              <a:ext cx="2844001" cy="1980000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DCB411E1-1C59-899D-2682-408279623A6F}"/>
                </a:ext>
              </a:extLst>
            </p:cNvPr>
            <p:cNvSpPr txBox="1"/>
            <p:nvPr/>
          </p:nvSpPr>
          <p:spPr>
            <a:xfrm>
              <a:off x="4408560" y="1080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Leuke steden</a:t>
              </a:r>
              <a:endParaRPr lang="en-US" sz="2400" i="1" dirty="0"/>
            </a:p>
          </p:txBody>
        </p:sp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DDE6386D-DF15-61C6-F363-9E1B585DCE85}"/>
              </a:ext>
            </a:extLst>
          </p:cNvPr>
          <p:cNvSpPr txBox="1"/>
          <p:nvPr/>
        </p:nvSpPr>
        <p:spPr>
          <a:xfrm>
            <a:off x="4408560" y="3610655"/>
            <a:ext cx="32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Goed openbaar vervoer</a:t>
            </a:r>
            <a:endParaRPr lang="en-US" sz="2400" i="1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8CD0C60-20E6-E646-7C0F-E21C1702CEE6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</p:spTree>
    <p:extLst>
      <p:ext uri="{BB962C8B-B14F-4D97-AF65-F5344CB8AC3E}">
        <p14:creationId xmlns:p14="http://schemas.microsoft.com/office/powerpoint/2010/main" val="333231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Menselijk gezicht, persoon, glimlach, lip&#10;&#10;Automatisch gegenereerde beschrijving">
            <a:extLst>
              <a:ext uri="{FF2B5EF4-FFF2-40B4-BE49-F238E27FC236}">
                <a16:creationId xmlns:a16="http://schemas.microsoft.com/office/drawing/2014/main" id="{76949B3B-4510-1D05-39A1-16A362B43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/>
          <a:stretch/>
        </p:blipFill>
        <p:spPr>
          <a:xfrm>
            <a:off x="1027458" y="1484785"/>
            <a:ext cx="2787671" cy="3744000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E9009FA7-4BC9-B0C7-0483-9CD7F79987BB}"/>
              </a:ext>
            </a:extLst>
          </p:cNvPr>
          <p:cNvGrpSpPr/>
          <p:nvPr/>
        </p:nvGrpSpPr>
        <p:grpSpPr>
          <a:xfrm>
            <a:off x="4438447" y="1033345"/>
            <a:ext cx="2905553" cy="2441665"/>
            <a:chOff x="4438447" y="1033345"/>
            <a:chExt cx="2905553" cy="2441665"/>
          </a:xfrm>
        </p:grpSpPr>
        <p:pic>
          <p:nvPicPr>
            <p:cNvPr id="4" name="Afbeelding 3" descr="Afbeelding met landschap, buitenshuis, bos, plant&#10;&#10;Automatisch gegenereerde beschrijving">
              <a:extLst>
                <a:ext uri="{FF2B5EF4-FFF2-40B4-BE49-F238E27FC236}">
                  <a16:creationId xmlns:a16="http://schemas.microsoft.com/office/drawing/2014/main" id="{D04803EA-4340-68D6-8D01-0B653A55E8A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5"/>
            <a:stretch/>
          </p:blipFill>
          <p:spPr>
            <a:xfrm>
              <a:off x="4500000" y="1495010"/>
              <a:ext cx="2844000" cy="198000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A5AB7C0-6D90-AAB5-D2E9-C5FDCCD21638}"/>
                </a:ext>
              </a:extLst>
            </p:cNvPr>
            <p:cNvSpPr txBox="1"/>
            <p:nvPr/>
          </p:nvSpPr>
          <p:spPr>
            <a:xfrm>
              <a:off x="4438447" y="1033345"/>
              <a:ext cx="2740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Mooi bos</a:t>
              </a:r>
              <a:endParaRPr lang="en-US" sz="2400" i="1" dirty="0"/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277F3DF-42A2-8D30-A5AE-A84DB1556754}"/>
              </a:ext>
            </a:extLst>
          </p:cNvPr>
          <p:cNvGrpSpPr/>
          <p:nvPr/>
        </p:nvGrpSpPr>
        <p:grpSpPr>
          <a:xfrm>
            <a:off x="4500000" y="3610655"/>
            <a:ext cx="2844000" cy="2441665"/>
            <a:chOff x="4500000" y="3610655"/>
            <a:chExt cx="2844000" cy="2441665"/>
          </a:xfrm>
        </p:grpSpPr>
        <p:pic>
          <p:nvPicPr>
            <p:cNvPr id="12" name="Afbeelding 11" descr="Afbeelding met achtbaan, pretpark, Pretparkattractie, rit&#10;&#10;Automatisch gegenereerde beschrijving">
              <a:extLst>
                <a:ext uri="{FF2B5EF4-FFF2-40B4-BE49-F238E27FC236}">
                  <a16:creationId xmlns:a16="http://schemas.microsoft.com/office/drawing/2014/main" id="{A608731F-A64A-FCB0-C78C-3A1B884AE981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0"/>
            <a:stretch/>
          </p:blipFill>
          <p:spPr>
            <a:xfrm>
              <a:off x="4500000" y="4072320"/>
              <a:ext cx="2844000" cy="1980000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A5719524-70CD-B120-3F16-015A59196AF9}"/>
                </a:ext>
              </a:extLst>
            </p:cNvPr>
            <p:cNvSpPr txBox="1"/>
            <p:nvPr/>
          </p:nvSpPr>
          <p:spPr>
            <a:xfrm>
              <a:off x="4500000" y="3610655"/>
              <a:ext cx="2617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Pretpark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D229F9BF-8456-7D07-1B80-099FBDA6BEF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</p:spTree>
    <p:extLst>
      <p:ext uri="{BB962C8B-B14F-4D97-AF65-F5344CB8AC3E}">
        <p14:creationId xmlns:p14="http://schemas.microsoft.com/office/powerpoint/2010/main" val="301358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1352878-0951-B1C4-1B79-26974880685B}"/>
              </a:ext>
            </a:extLst>
          </p:cNvPr>
          <p:cNvGrpSpPr/>
          <p:nvPr/>
        </p:nvGrpSpPr>
        <p:grpSpPr>
          <a:xfrm>
            <a:off x="4408560" y="1033345"/>
            <a:ext cx="3096344" cy="2452296"/>
            <a:chOff x="4408560" y="1033345"/>
            <a:chExt cx="3096344" cy="2452296"/>
          </a:xfrm>
        </p:grpSpPr>
        <p:pic>
          <p:nvPicPr>
            <p:cNvPr id="5" name="Afbeelding 4" descr="Afbeelding met gras, buitenshuis, boom, veld&#10;&#10;Automatisch gegenereerde beschrijving">
              <a:extLst>
                <a:ext uri="{FF2B5EF4-FFF2-40B4-BE49-F238E27FC236}">
                  <a16:creationId xmlns:a16="http://schemas.microsoft.com/office/drawing/2014/main" id="{7768415D-1FEB-E4B3-6AEC-43773A0E2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6"/>
            <a:stretch/>
          </p:blipFill>
          <p:spPr>
            <a:xfrm>
              <a:off x="4499999" y="1505641"/>
              <a:ext cx="2844000" cy="1980000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FEA571D-25FC-624B-394C-76C27EAA081C}"/>
                </a:ext>
              </a:extLst>
            </p:cNvPr>
            <p:cNvSpPr txBox="1"/>
            <p:nvPr/>
          </p:nvSpPr>
          <p:spPr>
            <a:xfrm>
              <a:off x="4408560" y="1033345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Plek om te sporten</a:t>
              </a:r>
              <a:endParaRPr lang="en-US" sz="2400" i="1" dirty="0"/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26763DD-16B8-65D8-9DBB-B5943B748DDA}"/>
              </a:ext>
            </a:extLst>
          </p:cNvPr>
          <p:cNvGrpSpPr/>
          <p:nvPr/>
        </p:nvGrpSpPr>
        <p:grpSpPr>
          <a:xfrm>
            <a:off x="4408560" y="3610655"/>
            <a:ext cx="3382128" cy="2441665"/>
            <a:chOff x="4408560" y="3610655"/>
            <a:chExt cx="3382128" cy="2441665"/>
          </a:xfrm>
        </p:grpSpPr>
        <p:pic>
          <p:nvPicPr>
            <p:cNvPr id="8" name="Afbeelding 7" descr="Afbeelding met buitenshuis, gebouw, hemel, boom&#10;&#10;Automatisch gegenereerde beschrijving">
              <a:extLst>
                <a:ext uri="{FF2B5EF4-FFF2-40B4-BE49-F238E27FC236}">
                  <a16:creationId xmlns:a16="http://schemas.microsoft.com/office/drawing/2014/main" id="{611097B0-3BF4-2B25-A7C4-C58D13CC4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4"/>
            <a:stretch/>
          </p:blipFill>
          <p:spPr>
            <a:xfrm>
              <a:off x="4499999" y="4072320"/>
              <a:ext cx="2844000" cy="1980000"/>
            </a:xfrm>
            <a:prstGeom prst="rect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1932B6C1-5025-E53D-4D2D-C6DCD44E846F}"/>
                </a:ext>
              </a:extLst>
            </p:cNvPr>
            <p:cNvSpPr txBox="1"/>
            <p:nvPr/>
          </p:nvSpPr>
          <p:spPr>
            <a:xfrm>
              <a:off x="4408560" y="3610655"/>
              <a:ext cx="338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Spannende kastelen </a:t>
              </a:r>
              <a:r>
                <a:rPr lang="nl-NL" sz="2400" i="1" dirty="0" err="1"/>
                <a:t>enzo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FF53A510-65E1-7E32-07BE-AD22B69AC02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  <p:pic>
        <p:nvPicPr>
          <p:cNvPr id="4" name="Afbeelding 3" descr="Afbeelding met persoon, Menselijk gezicht, kleding, portret&#10;&#10;Automatisch gegenereerde beschrijving">
            <a:extLst>
              <a:ext uri="{FF2B5EF4-FFF2-40B4-BE49-F238E27FC236}">
                <a16:creationId xmlns:a16="http://schemas.microsoft.com/office/drawing/2014/main" id="{58D2B682-7AA2-A13F-6F07-2169DE888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5" y="1542181"/>
            <a:ext cx="2940484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2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selijk gezicht, glimlach, lip&#10;&#10;Automatisch gegenereerde beschrijving">
            <a:extLst>
              <a:ext uri="{FF2B5EF4-FFF2-40B4-BE49-F238E27FC236}">
                <a16:creationId xmlns:a16="http://schemas.microsoft.com/office/drawing/2014/main" id="{52F588F0-38AC-E74C-BF9F-F972508E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9" y="1416168"/>
            <a:ext cx="2528735" cy="3812617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073E5F5F-D411-756F-7DEE-D2B7354D5DE3}"/>
              </a:ext>
            </a:extLst>
          </p:cNvPr>
          <p:cNvGrpSpPr/>
          <p:nvPr/>
        </p:nvGrpSpPr>
        <p:grpSpPr>
          <a:xfrm>
            <a:off x="4500000" y="1033345"/>
            <a:ext cx="3096344" cy="2465787"/>
            <a:chOff x="4500000" y="1033345"/>
            <a:chExt cx="3096344" cy="2465787"/>
          </a:xfrm>
        </p:grpSpPr>
        <p:pic>
          <p:nvPicPr>
            <p:cNvPr id="4" name="Afbeelding 3" descr="Afbeelding met buitenshuis, persoon, water, kleding&#10;&#10;Automatisch gegenereerde beschrijving">
              <a:extLst>
                <a:ext uri="{FF2B5EF4-FFF2-40B4-BE49-F238E27FC236}">
                  <a16:creationId xmlns:a16="http://schemas.microsoft.com/office/drawing/2014/main" id="{1A365C6D-B20F-1775-117C-54BF98986055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9"/>
            <a:stretch/>
          </p:blipFill>
          <p:spPr>
            <a:xfrm>
              <a:off x="4500000" y="1519132"/>
              <a:ext cx="2844000" cy="198000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6051D1E-4133-0242-B436-915B3E7200A1}"/>
                </a:ext>
              </a:extLst>
            </p:cNvPr>
            <p:cNvSpPr txBox="1"/>
            <p:nvPr/>
          </p:nvSpPr>
          <p:spPr>
            <a:xfrm>
              <a:off x="4500000" y="1033345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Leuke zwemplekken</a:t>
              </a:r>
              <a:endParaRPr lang="en-US" sz="2400" i="1" dirty="0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70498BD-DFA8-4249-9E4A-FC2C96FD1E4E}"/>
              </a:ext>
            </a:extLst>
          </p:cNvPr>
          <p:cNvGrpSpPr/>
          <p:nvPr/>
        </p:nvGrpSpPr>
        <p:grpSpPr>
          <a:xfrm>
            <a:off x="4500000" y="3610655"/>
            <a:ext cx="3096344" cy="2441665"/>
            <a:chOff x="4500000" y="3564000"/>
            <a:chExt cx="3096344" cy="2441665"/>
          </a:xfrm>
        </p:grpSpPr>
        <p:pic>
          <p:nvPicPr>
            <p:cNvPr id="14" name="Afbeelding 13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CB391774-1FA1-29B1-4685-06E5AA14E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"/>
            <a:stretch/>
          </p:blipFill>
          <p:spPr>
            <a:xfrm>
              <a:off x="4500000" y="4025665"/>
              <a:ext cx="2844000" cy="1980000"/>
            </a:xfrm>
            <a:prstGeom prst="rect">
              <a:avLst/>
            </a:prstGeom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0FB0EBA1-2D49-C500-C376-BD79EF3C01BD}"/>
                </a:ext>
              </a:extLst>
            </p:cNvPr>
            <p:cNvSpPr txBox="1"/>
            <p:nvPr/>
          </p:nvSpPr>
          <p:spPr>
            <a:xfrm>
              <a:off x="4500000" y="356400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i="1" dirty="0"/>
                <a:t>Leuke school</a:t>
              </a:r>
              <a:endParaRPr lang="en-US" sz="2400" i="1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DC24B162-C7E7-4830-6512-C8B8F577A66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vind ik belangrijk</a:t>
            </a:r>
          </a:p>
        </p:txBody>
      </p:sp>
    </p:spTree>
    <p:extLst>
      <p:ext uri="{BB962C8B-B14F-4D97-AF65-F5344CB8AC3E}">
        <p14:creationId xmlns:p14="http://schemas.microsoft.com/office/powerpoint/2010/main" val="25917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651F58BC-DE8A-73CA-DE18-FAFEDD78A35A}"/>
              </a:ext>
            </a:extLst>
          </p:cNvPr>
          <p:cNvGrpSpPr/>
          <p:nvPr/>
        </p:nvGrpSpPr>
        <p:grpSpPr>
          <a:xfrm>
            <a:off x="6490561" y="3429000"/>
            <a:ext cx="2102850" cy="1588808"/>
            <a:chOff x="5948264" y="2844000"/>
            <a:chExt cx="2102850" cy="1588808"/>
          </a:xfrm>
        </p:grpSpPr>
        <p:grpSp>
          <p:nvGrpSpPr>
            <p:cNvPr id="6" name="Groep 5"/>
            <p:cNvGrpSpPr/>
            <p:nvPr/>
          </p:nvGrpSpPr>
          <p:grpSpPr>
            <a:xfrm>
              <a:off x="7060959" y="2844000"/>
              <a:ext cx="990155" cy="1588808"/>
              <a:chOff x="7060959" y="2844000"/>
              <a:chExt cx="990155" cy="1588808"/>
            </a:xfrm>
          </p:grpSpPr>
          <p:grpSp>
            <p:nvGrpSpPr>
              <p:cNvPr id="9" name="Groep 8"/>
              <p:cNvGrpSpPr/>
              <p:nvPr/>
            </p:nvGrpSpPr>
            <p:grpSpPr>
              <a:xfrm>
                <a:off x="7060959" y="3440670"/>
                <a:ext cx="990155" cy="992138"/>
                <a:chOff x="0" y="0"/>
                <a:chExt cx="396000" cy="396000"/>
              </a:xfrm>
            </p:grpSpPr>
            <p:sp>
              <p:nvSpPr>
                <p:cNvPr id="10" name="Rechthoek 9"/>
                <p:cNvSpPr/>
                <p:nvPr/>
              </p:nvSpPr>
              <p:spPr>
                <a:xfrm>
                  <a:off x="0" y="0"/>
                  <a:ext cx="396000" cy="39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Ovaal 10"/>
                <p:cNvSpPr>
                  <a:spLocks noChangeAspect="1"/>
                </p:cNvSpPr>
                <p:nvPr/>
              </p:nvSpPr>
              <p:spPr>
                <a:xfrm>
                  <a:off x="54861" y="54825"/>
                  <a:ext cx="287821" cy="287821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7" name="Tekstvak 1316"/>
              <p:cNvSpPr txBox="1"/>
              <p:nvPr/>
            </p:nvSpPr>
            <p:spPr>
              <a:xfrm>
                <a:off x="7078487" y="2844000"/>
                <a:ext cx="972627" cy="64993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3200" b="1" dirty="0">
                    <a:effectLst/>
                    <a:ea typeface="Calibri"/>
                  </a:rPr>
                  <a:t>NEE</a:t>
                </a:r>
                <a:endParaRPr lang="en-US" sz="3200" dirty="0">
                  <a:effectLst/>
                  <a:ea typeface="Calibri"/>
                </a:endParaRPr>
              </a:p>
            </p:txBody>
          </p:sp>
        </p:grpSp>
        <p:grpSp>
          <p:nvGrpSpPr>
            <p:cNvPr id="4" name="Groep 3"/>
            <p:cNvGrpSpPr/>
            <p:nvPr/>
          </p:nvGrpSpPr>
          <p:grpSpPr>
            <a:xfrm>
              <a:off x="5948264" y="2844000"/>
              <a:ext cx="990155" cy="1588808"/>
              <a:chOff x="5948264" y="2844000"/>
              <a:chExt cx="990155" cy="1588808"/>
            </a:xfrm>
          </p:grpSpPr>
          <p:grpSp>
            <p:nvGrpSpPr>
              <p:cNvPr id="8" name="Groep 7"/>
              <p:cNvGrpSpPr/>
              <p:nvPr/>
            </p:nvGrpSpPr>
            <p:grpSpPr>
              <a:xfrm>
                <a:off x="5948264" y="3440670"/>
                <a:ext cx="990155" cy="992138"/>
                <a:chOff x="0" y="0"/>
                <a:chExt cx="396000" cy="396000"/>
              </a:xfrm>
            </p:grpSpPr>
            <p:sp>
              <p:nvSpPr>
                <p:cNvPr id="12" name="Rechthoek 11"/>
                <p:cNvSpPr/>
                <p:nvPr/>
              </p:nvSpPr>
              <p:spPr>
                <a:xfrm>
                  <a:off x="0" y="0"/>
                  <a:ext cx="396000" cy="396000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Ovaal 12"/>
                <p:cNvSpPr>
                  <a:spLocks noChangeAspect="1"/>
                </p:cNvSpPr>
                <p:nvPr/>
              </p:nvSpPr>
              <p:spPr>
                <a:xfrm>
                  <a:off x="54861" y="54819"/>
                  <a:ext cx="287821" cy="287821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4" name="Tekstvak 1316"/>
              <p:cNvSpPr txBox="1"/>
              <p:nvPr/>
            </p:nvSpPr>
            <p:spPr>
              <a:xfrm>
                <a:off x="5948264" y="2844000"/>
                <a:ext cx="972627" cy="64993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3200" b="1" dirty="0">
                    <a:ea typeface="Calibri"/>
                  </a:rPr>
                  <a:t>JA</a:t>
                </a:r>
                <a:endParaRPr lang="en-US" sz="3200" dirty="0">
                  <a:effectLst/>
                  <a:ea typeface="Calibri"/>
                </a:endParaRPr>
              </a:p>
            </p:txBody>
          </p:sp>
        </p:grpSp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768556B9-DA51-4E72-2905-C6948BCCFD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raad jij aan?</a:t>
            </a:r>
          </a:p>
        </p:txBody>
      </p:sp>
      <p:pic>
        <p:nvPicPr>
          <p:cNvPr id="2" name="Afbeelding 1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B65EF194-20D9-EBEF-B512-FBAE00CC5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254"/>
            <a:ext cx="6097434" cy="4170648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19CAAC76-E088-A21B-C9BD-42AF57E56B59}"/>
              </a:ext>
            </a:extLst>
          </p:cNvPr>
          <p:cNvGrpSpPr/>
          <p:nvPr/>
        </p:nvGrpSpPr>
        <p:grpSpPr>
          <a:xfrm>
            <a:off x="4925135" y="1410709"/>
            <a:ext cx="2845836" cy="1599305"/>
            <a:chOff x="3959530" y="1013266"/>
            <a:chExt cx="2845836" cy="1599305"/>
          </a:xfrm>
        </p:grpSpPr>
        <p:sp>
          <p:nvSpPr>
            <p:cNvPr id="19" name="Tekstballon: ovaal 18">
              <a:extLst>
                <a:ext uri="{FF2B5EF4-FFF2-40B4-BE49-F238E27FC236}">
                  <a16:creationId xmlns:a16="http://schemas.microsoft.com/office/drawing/2014/main" id="{B1BDDA67-E6FD-43E0-AF62-EFE1CCD748BB}"/>
                </a:ext>
              </a:extLst>
            </p:cNvPr>
            <p:cNvSpPr/>
            <p:nvPr/>
          </p:nvSpPr>
          <p:spPr>
            <a:xfrm>
              <a:off x="3959530" y="1013266"/>
              <a:ext cx="2845836" cy="1599305"/>
            </a:xfrm>
            <a:prstGeom prst="wedgeEllipseCallout">
              <a:avLst>
                <a:gd name="adj1" fmla="val 95561"/>
                <a:gd name="adj2" fmla="val -6806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3959530" y="1328998"/>
              <a:ext cx="2845836" cy="9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nl-NL" sz="3200" b="1" i="1" dirty="0">
                  <a:latin typeface="Comic Sans MS" panose="030F0702030302020204" pitchFamily="66" charset="0"/>
                </a:rPr>
                <a:t>Kom ook</a:t>
              </a:r>
            </a:p>
            <a:p>
              <a:pPr algn="ctr">
                <a:lnSpc>
                  <a:spcPts val="3300"/>
                </a:lnSpc>
              </a:pPr>
              <a:r>
                <a:rPr lang="nl-NL" sz="3200" b="1" i="1" dirty="0">
                  <a:latin typeface="Comic Sans MS" panose="030F0702030302020204" pitchFamily="66" charset="0"/>
                </a:rPr>
                <a:t>hier wonen!</a:t>
              </a:r>
              <a:endParaRPr lang="en-US" sz="3200" b="1" i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99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743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7.3 Hebben wij ook iets te vertellen?</a:t>
            </a:r>
          </a:p>
        </p:txBody>
      </p:sp>
    </p:spTree>
    <p:extLst>
      <p:ext uri="{BB962C8B-B14F-4D97-AF65-F5344CB8AC3E}">
        <p14:creationId xmlns:p14="http://schemas.microsoft.com/office/powerpoint/2010/main" val="326471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74444" y="916197"/>
            <a:ext cx="1919662" cy="2942370"/>
            <a:chOff x="3331448" y="819386"/>
            <a:chExt cx="2099650" cy="333137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830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Provincie</a:t>
              </a:r>
            </a:p>
            <a:p>
              <a:pPr algn="ctr">
                <a:lnSpc>
                  <a:spcPts val="2500"/>
                </a:lnSpc>
              </a:pPr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bestuurders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557905" y="4686100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824442" y="4324822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7287870" y="5176893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99D92E75-66F4-D8AE-3E0C-461A1C155915}"/>
              </a:ext>
            </a:extLst>
          </p:cNvPr>
          <p:cNvGrpSpPr/>
          <p:nvPr/>
        </p:nvGrpSpPr>
        <p:grpSpPr>
          <a:xfrm>
            <a:off x="503798" y="4055175"/>
            <a:ext cx="3069838" cy="2688783"/>
            <a:chOff x="495172" y="3733631"/>
            <a:chExt cx="3069838" cy="2688783"/>
          </a:xfrm>
        </p:grpSpPr>
        <p:sp>
          <p:nvSpPr>
            <p:cNvPr id="29" name="Tekstvak 28"/>
            <p:cNvSpPr txBox="1"/>
            <p:nvPr/>
          </p:nvSpPr>
          <p:spPr>
            <a:xfrm>
              <a:off x="726451" y="5960749"/>
              <a:ext cx="2838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Provinciale Staten</a:t>
              </a:r>
              <a:endParaRPr lang="en-US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7" name="Afbeelding 66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BEF3362C-A906-12B4-5795-C471A7302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72" y="3733631"/>
              <a:ext cx="3069838" cy="2227118"/>
            </a:xfrm>
            <a:prstGeom prst="rect">
              <a:avLst/>
            </a:prstGeom>
          </p:spPr>
        </p:pic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359526" y="2798432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4" y="954433"/>
            <a:ext cx="2364764" cy="2071414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664728" y="3906761"/>
            <a:ext cx="4673969" cy="2490009"/>
            <a:chOff x="3261890" y="3541715"/>
            <a:chExt cx="4673969" cy="249000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61890" y="560083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4308588" y="4029839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FDF3029-1F06-C3C9-67FD-3A193D8974DB}"/>
              </a:ext>
            </a:extLst>
          </p:cNvPr>
          <p:cNvSpPr txBox="1"/>
          <p:nvPr/>
        </p:nvSpPr>
        <p:spPr>
          <a:xfrm flipH="1">
            <a:off x="0" y="157376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 worden beslissingen genomen</a:t>
            </a:r>
          </a:p>
        </p:txBody>
      </p:sp>
    </p:spTree>
    <p:extLst>
      <p:ext uri="{BB962C8B-B14F-4D97-AF65-F5344CB8AC3E}">
        <p14:creationId xmlns:p14="http://schemas.microsoft.com/office/powerpoint/2010/main" val="187849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09128CD6-FDB9-B052-6F7C-7A228762C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70" y="3173785"/>
            <a:ext cx="4352002" cy="315730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93D4EEC-34F0-E49D-8E94-6A07A4C9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4" y="3579608"/>
            <a:ext cx="2713117" cy="264687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FE15EA4-6742-B64A-5E11-C91E29AC64B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komen al die mensen vandaan?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3848B7-B45A-0527-6A64-03802A8527F3}"/>
              </a:ext>
            </a:extLst>
          </p:cNvPr>
          <p:cNvSpPr txBox="1"/>
          <p:nvPr/>
        </p:nvSpPr>
        <p:spPr>
          <a:xfrm>
            <a:off x="3766657" y="1085559"/>
            <a:ext cx="16106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nl-NL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4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provinciale staten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2451200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AC64D65-C7ED-4923-7153-299B3748CE3D}"/>
              </a:ext>
            </a:extLst>
          </p:cNvPr>
          <p:cNvGrpSpPr>
            <a:grpSpLocks noChangeAspect="1"/>
          </p:cNvGrpSpPr>
          <p:nvPr/>
        </p:nvGrpSpPr>
        <p:grpSpPr>
          <a:xfrm>
            <a:off x="1037459" y="614553"/>
            <a:ext cx="1219552" cy="1269271"/>
            <a:chOff x="216000" y="1116000"/>
            <a:chExt cx="1524439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7B3BDF7-368B-CC21-40D9-0AA822CE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sp>
          <p:nvSpPr>
            <p:cNvPr id="6" name="Blokboog 5">
              <a:extLst>
                <a:ext uri="{FF2B5EF4-FFF2-40B4-BE49-F238E27FC236}">
                  <a16:creationId xmlns:a16="http://schemas.microsoft.com/office/drawing/2014/main" id="{121E0D78-AA86-C012-727B-855CB188CB2F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43A15E9-E83E-0DF7-EEBE-92DC9BDC073E}"/>
              </a:ext>
            </a:extLst>
          </p:cNvPr>
          <p:cNvGrpSpPr>
            <a:grpSpLocks noChangeAspect="1"/>
          </p:cNvGrpSpPr>
          <p:nvPr/>
        </p:nvGrpSpPr>
        <p:grpSpPr>
          <a:xfrm>
            <a:off x="2363650" y="310282"/>
            <a:ext cx="1219552" cy="1296198"/>
            <a:chOff x="2016000" y="1116000"/>
            <a:chExt cx="1524439" cy="162024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D67173-C7C4-52D9-4246-91CA7F62B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sp>
          <p:nvSpPr>
            <p:cNvPr id="10" name="Blokboog 9">
              <a:extLst>
                <a:ext uri="{FF2B5EF4-FFF2-40B4-BE49-F238E27FC236}">
                  <a16:creationId xmlns:a16="http://schemas.microsoft.com/office/drawing/2014/main" id="{42FED3BB-AFD3-0320-B5AB-4EC4B2098578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BA946A0-DC6B-A3BE-5899-75BA5B9E20E5}"/>
              </a:ext>
            </a:extLst>
          </p:cNvPr>
          <p:cNvGrpSpPr>
            <a:grpSpLocks noChangeAspect="1"/>
          </p:cNvGrpSpPr>
          <p:nvPr/>
        </p:nvGrpSpPr>
        <p:grpSpPr>
          <a:xfrm>
            <a:off x="3703136" y="170622"/>
            <a:ext cx="1219552" cy="1269271"/>
            <a:chOff x="3816000" y="1116000"/>
            <a:chExt cx="1524439" cy="158658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75981F-4741-E9E0-7A15-DC3D96EB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sp>
          <p:nvSpPr>
            <p:cNvPr id="14" name="Blokboog 13">
              <a:extLst>
                <a:ext uri="{FF2B5EF4-FFF2-40B4-BE49-F238E27FC236}">
                  <a16:creationId xmlns:a16="http://schemas.microsoft.com/office/drawing/2014/main" id="{9D34CF58-C4AF-0BC7-8754-0CC667CA1DDA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E19C8F2-A0A6-7A7A-7D77-8495BCB99F8D}"/>
              </a:ext>
            </a:extLst>
          </p:cNvPr>
          <p:cNvGrpSpPr>
            <a:grpSpLocks noChangeAspect="1"/>
          </p:cNvGrpSpPr>
          <p:nvPr/>
        </p:nvGrpSpPr>
        <p:grpSpPr>
          <a:xfrm>
            <a:off x="5064566" y="345178"/>
            <a:ext cx="1219552" cy="1312190"/>
            <a:chOff x="5616000" y="1116000"/>
            <a:chExt cx="1524439" cy="164023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B18434C-4332-FC48-F599-0B26AFEECC09}"/>
                </a:ext>
              </a:extLst>
            </p:cNvPr>
            <p:cNvGrpSpPr/>
            <p:nvPr/>
          </p:nvGrpSpPr>
          <p:grpSpPr>
            <a:xfrm>
              <a:off x="5899105" y="2223565"/>
              <a:ext cx="1163636" cy="532672"/>
              <a:chOff x="7196994" y="1053161"/>
              <a:chExt cx="1655199" cy="757693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16461742-DA9F-BCF7-FD19-A5F9ADC97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5A36E410-61E4-7EFF-D352-825B5C9FDEEF}"/>
                  </a:ext>
                </a:extLst>
              </p:cNvPr>
              <p:cNvSpPr txBox="1"/>
              <p:nvPr/>
            </p:nvSpPr>
            <p:spPr>
              <a:xfrm>
                <a:off x="7880365" y="1090585"/>
                <a:ext cx="971828" cy="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sp>
          <p:nvSpPr>
            <p:cNvPr id="18" name="Blokboog 17">
              <a:extLst>
                <a:ext uri="{FF2B5EF4-FFF2-40B4-BE49-F238E27FC236}">
                  <a16:creationId xmlns:a16="http://schemas.microsoft.com/office/drawing/2014/main" id="{189C190A-D315-90CF-B1D3-15B35B5CCAA7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3A4B83-FED2-2BF1-D43B-F40BB69CB571}"/>
              </a:ext>
            </a:extLst>
          </p:cNvPr>
          <p:cNvGrpSpPr>
            <a:grpSpLocks noChangeAspect="1"/>
          </p:cNvGrpSpPr>
          <p:nvPr/>
        </p:nvGrpSpPr>
        <p:grpSpPr>
          <a:xfrm>
            <a:off x="6339556" y="635154"/>
            <a:ext cx="1219551" cy="1269271"/>
            <a:chOff x="7416000" y="1116000"/>
            <a:chExt cx="1524439" cy="1586589"/>
          </a:xfrm>
        </p:grpSpPr>
        <p:pic>
          <p:nvPicPr>
            <p:cNvPr id="22" name="Afbeelding 21" descr="Afbeelding met logo&#10;&#10;Automatisch gegenereerde beschrijving">
              <a:extLst>
                <a:ext uri="{FF2B5EF4-FFF2-40B4-BE49-F238E27FC236}">
                  <a16:creationId xmlns:a16="http://schemas.microsoft.com/office/drawing/2014/main" id="{091A175A-2F3D-A8BD-D357-684F79B6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sp>
          <p:nvSpPr>
            <p:cNvPr id="24" name="Blokboog 23">
              <a:extLst>
                <a:ext uri="{FF2B5EF4-FFF2-40B4-BE49-F238E27FC236}">
                  <a16:creationId xmlns:a16="http://schemas.microsoft.com/office/drawing/2014/main" id="{1D452A0E-BA84-20A0-7310-A655573C33E8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022EA71-3B4A-6747-D0B0-A04336DE7566}"/>
              </a:ext>
            </a:extLst>
          </p:cNvPr>
          <p:cNvGrpSpPr>
            <a:grpSpLocks noChangeAspect="1"/>
          </p:cNvGrpSpPr>
          <p:nvPr/>
        </p:nvGrpSpPr>
        <p:grpSpPr>
          <a:xfrm>
            <a:off x="339133" y="1817912"/>
            <a:ext cx="1219552" cy="1483214"/>
            <a:chOff x="243756" y="2838055"/>
            <a:chExt cx="1524439" cy="1854018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9C0E409-2A89-9234-1965-99178652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sp>
          <p:nvSpPr>
            <p:cNvPr id="28" name="Blokboog 27">
              <a:extLst>
                <a:ext uri="{FF2B5EF4-FFF2-40B4-BE49-F238E27FC236}">
                  <a16:creationId xmlns:a16="http://schemas.microsoft.com/office/drawing/2014/main" id="{DC3526E7-60A5-0200-E26C-2F55F3727EF1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1B04D27C-AB8C-2D2F-A790-9BCE0CCD29F7}"/>
              </a:ext>
            </a:extLst>
          </p:cNvPr>
          <p:cNvGrpSpPr>
            <a:grpSpLocks noChangeAspect="1"/>
          </p:cNvGrpSpPr>
          <p:nvPr/>
        </p:nvGrpSpPr>
        <p:grpSpPr>
          <a:xfrm>
            <a:off x="624590" y="4779482"/>
            <a:ext cx="1219552" cy="1420624"/>
            <a:chOff x="2043756" y="2838055"/>
            <a:chExt cx="1524439" cy="177578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9C13208-D79A-55E6-A7EC-BC79E7DD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sp>
          <p:nvSpPr>
            <p:cNvPr id="32" name="Blokboog 31">
              <a:extLst>
                <a:ext uri="{FF2B5EF4-FFF2-40B4-BE49-F238E27FC236}">
                  <a16:creationId xmlns:a16="http://schemas.microsoft.com/office/drawing/2014/main" id="{3C204AD4-C53C-B4CB-4721-774EFF97E305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00AC97-DC63-81E6-3650-5CB1E7DCC275}"/>
              </a:ext>
            </a:extLst>
          </p:cNvPr>
          <p:cNvGrpSpPr>
            <a:grpSpLocks noChangeAspect="1"/>
          </p:cNvGrpSpPr>
          <p:nvPr/>
        </p:nvGrpSpPr>
        <p:grpSpPr>
          <a:xfrm>
            <a:off x="3268109" y="5278447"/>
            <a:ext cx="1219552" cy="1478941"/>
            <a:chOff x="3843756" y="2838055"/>
            <a:chExt cx="1524439" cy="1848676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8FF7BAB-8F92-0805-6C11-C19206E4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sp>
          <p:nvSpPr>
            <p:cNvPr id="36" name="Blokboog 35">
              <a:extLst>
                <a:ext uri="{FF2B5EF4-FFF2-40B4-BE49-F238E27FC236}">
                  <a16:creationId xmlns:a16="http://schemas.microsoft.com/office/drawing/2014/main" id="{9C4715A4-E1F8-7917-EE7E-AF5137951C19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C10DE9E-DF8F-53B2-A0AD-5F85B62E3B62}"/>
              </a:ext>
            </a:extLst>
          </p:cNvPr>
          <p:cNvGrpSpPr>
            <a:grpSpLocks noChangeAspect="1"/>
          </p:cNvGrpSpPr>
          <p:nvPr/>
        </p:nvGrpSpPr>
        <p:grpSpPr>
          <a:xfrm>
            <a:off x="5951044" y="4932921"/>
            <a:ext cx="1241494" cy="1443994"/>
            <a:chOff x="5643756" y="2838055"/>
            <a:chExt cx="1551867" cy="1804993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839BF9B-53DA-DA3A-3CFF-B5955487C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72917"/>
              <a:ext cx="1199524" cy="670131"/>
              <a:chOff x="7703524" y="2827669"/>
              <a:chExt cx="1548996" cy="865369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8B3287-2944-0EE7-94A3-FE13B688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27669"/>
                <a:ext cx="850923" cy="606442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38EB3981-AF12-02C7-EF76-432B1AF18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sp>
          <p:nvSpPr>
            <p:cNvPr id="40" name="Blokboog 39">
              <a:extLst>
                <a:ext uri="{FF2B5EF4-FFF2-40B4-BE49-F238E27FC236}">
                  <a16:creationId xmlns:a16="http://schemas.microsoft.com/office/drawing/2014/main" id="{BBC687F0-A855-D1DC-1B79-8846F08DCE62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BCE35D5-C019-EF62-7DE5-0451B3CB94D2}"/>
              </a:ext>
            </a:extLst>
          </p:cNvPr>
          <p:cNvGrpSpPr>
            <a:grpSpLocks noChangeAspect="1"/>
          </p:cNvGrpSpPr>
          <p:nvPr/>
        </p:nvGrpSpPr>
        <p:grpSpPr>
          <a:xfrm>
            <a:off x="7524820" y="2894847"/>
            <a:ext cx="1219551" cy="1420624"/>
            <a:chOff x="7443756" y="2838055"/>
            <a:chExt cx="1524439" cy="1775780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15C4B46-F42C-0C07-9173-4C0DEACC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sp>
          <p:nvSpPr>
            <p:cNvPr id="46" name="Blokboog 45">
              <a:extLst>
                <a:ext uri="{FF2B5EF4-FFF2-40B4-BE49-F238E27FC236}">
                  <a16:creationId xmlns:a16="http://schemas.microsoft.com/office/drawing/2014/main" id="{192907A8-D6C5-64A2-7F6C-5AC16ADAD384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6C1B41-D232-DDD3-BE5F-FA2FE897A1AF}"/>
              </a:ext>
            </a:extLst>
          </p:cNvPr>
          <p:cNvGrpSpPr>
            <a:grpSpLocks noChangeAspect="1"/>
          </p:cNvGrpSpPr>
          <p:nvPr/>
        </p:nvGrpSpPr>
        <p:grpSpPr>
          <a:xfrm>
            <a:off x="238297" y="3333503"/>
            <a:ext cx="1219552" cy="1294626"/>
            <a:chOff x="243756" y="4753057"/>
            <a:chExt cx="1524439" cy="1666733"/>
          </a:xfrm>
        </p:grpSpPr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8920050F-13B1-89CF-3665-7D3F84CC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sp>
          <p:nvSpPr>
            <p:cNvPr id="50" name="Blokboog 49">
              <a:extLst>
                <a:ext uri="{FF2B5EF4-FFF2-40B4-BE49-F238E27FC236}">
                  <a16:creationId xmlns:a16="http://schemas.microsoft.com/office/drawing/2014/main" id="{0293102C-E3A0-36DF-DF12-42B0E8E33176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F93B5D40-64BD-5F3C-B2A7-2D7D31349F62}"/>
              </a:ext>
            </a:extLst>
          </p:cNvPr>
          <p:cNvGrpSpPr>
            <a:grpSpLocks noChangeAspect="1"/>
          </p:cNvGrpSpPr>
          <p:nvPr/>
        </p:nvGrpSpPr>
        <p:grpSpPr>
          <a:xfrm>
            <a:off x="1933556" y="5219051"/>
            <a:ext cx="1219552" cy="1232374"/>
            <a:chOff x="2043756" y="4753057"/>
            <a:chExt cx="1524439" cy="1586589"/>
          </a:xfrm>
        </p:grpSpPr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293C2846-055B-A229-4A12-C326DF3A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sp>
          <p:nvSpPr>
            <p:cNvPr id="54" name="Blokboog 53">
              <a:extLst>
                <a:ext uri="{FF2B5EF4-FFF2-40B4-BE49-F238E27FC236}">
                  <a16:creationId xmlns:a16="http://schemas.microsoft.com/office/drawing/2014/main" id="{807E82CF-26B7-C275-A306-CEE415C0DB06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F2785ECF-4238-5501-E8B6-D69EF3CF793F}"/>
              </a:ext>
            </a:extLst>
          </p:cNvPr>
          <p:cNvGrpSpPr>
            <a:grpSpLocks noChangeAspect="1"/>
          </p:cNvGrpSpPr>
          <p:nvPr/>
        </p:nvGrpSpPr>
        <p:grpSpPr>
          <a:xfrm>
            <a:off x="4619191" y="5238185"/>
            <a:ext cx="1219552" cy="1483214"/>
            <a:chOff x="3843756" y="4753057"/>
            <a:chExt cx="1524439" cy="1909527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1F4ACB70-6AAC-16CB-5F4A-8001FE12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sp>
          <p:nvSpPr>
            <p:cNvPr id="58" name="Blokboog 57">
              <a:extLst>
                <a:ext uri="{FF2B5EF4-FFF2-40B4-BE49-F238E27FC236}">
                  <a16:creationId xmlns:a16="http://schemas.microsoft.com/office/drawing/2014/main" id="{1BA2A9A9-1252-0BBB-2DC2-1A5D0C197811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C659C4A3-126F-4E01-A51E-09E1574961BE}"/>
              </a:ext>
            </a:extLst>
          </p:cNvPr>
          <p:cNvGrpSpPr>
            <a:grpSpLocks noChangeAspect="1"/>
          </p:cNvGrpSpPr>
          <p:nvPr/>
        </p:nvGrpSpPr>
        <p:grpSpPr>
          <a:xfrm>
            <a:off x="7224550" y="4374213"/>
            <a:ext cx="1219552" cy="1298069"/>
            <a:chOff x="5643756" y="4753057"/>
            <a:chExt cx="1524439" cy="1671166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8BF6B202-5203-A922-7C47-CA02AF473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sp>
          <p:nvSpPr>
            <p:cNvPr id="62" name="Blokboog 61">
              <a:extLst>
                <a:ext uri="{FF2B5EF4-FFF2-40B4-BE49-F238E27FC236}">
                  <a16:creationId xmlns:a16="http://schemas.microsoft.com/office/drawing/2014/main" id="{59BEE5BE-9FEC-C3B7-712A-F12D6109BC62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2E0BF1A-408C-6C05-569F-FB49354655C1}"/>
              </a:ext>
            </a:extLst>
          </p:cNvPr>
          <p:cNvGrpSpPr>
            <a:grpSpLocks noChangeAspect="1"/>
          </p:cNvGrpSpPr>
          <p:nvPr/>
        </p:nvGrpSpPr>
        <p:grpSpPr>
          <a:xfrm>
            <a:off x="7421247" y="1444679"/>
            <a:ext cx="1219551" cy="1354276"/>
            <a:chOff x="7443756" y="4753057"/>
            <a:chExt cx="1524439" cy="1743529"/>
          </a:xfrm>
        </p:grpSpPr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B254BCDB-4505-8F8F-FF89-B5A391E1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7882120" y="5868100"/>
              <a:ext cx="726287" cy="628486"/>
            </a:xfrm>
            <a:prstGeom prst="rect">
              <a:avLst/>
            </a:prstGeom>
          </p:spPr>
        </p:pic>
        <p:sp>
          <p:nvSpPr>
            <p:cNvPr id="66" name="Blokboog 65">
              <a:extLst>
                <a:ext uri="{FF2B5EF4-FFF2-40B4-BE49-F238E27FC236}">
                  <a16:creationId xmlns:a16="http://schemas.microsoft.com/office/drawing/2014/main" id="{D3251F79-40AA-E2D3-1E52-D3AB37E50FEC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67" name="Pijl: omlaag 66">
            <a:extLst>
              <a:ext uri="{FF2B5EF4-FFF2-40B4-BE49-F238E27FC236}">
                <a16:creationId xmlns:a16="http://schemas.microsoft.com/office/drawing/2014/main" id="{2693DF7E-CF6A-865A-28F6-A849543D3FAC}"/>
              </a:ext>
            </a:extLst>
          </p:cNvPr>
          <p:cNvSpPr/>
          <p:nvPr/>
        </p:nvSpPr>
        <p:spPr>
          <a:xfrm rot="19812568">
            <a:off x="3153023" y="1712832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Pijl: omlaag 67">
            <a:extLst>
              <a:ext uri="{FF2B5EF4-FFF2-40B4-BE49-F238E27FC236}">
                <a16:creationId xmlns:a16="http://schemas.microsoft.com/office/drawing/2014/main" id="{BD6DCC3A-9118-3A22-A79D-B69F13A8BBE8}"/>
              </a:ext>
            </a:extLst>
          </p:cNvPr>
          <p:cNvSpPr/>
          <p:nvPr/>
        </p:nvSpPr>
        <p:spPr>
          <a:xfrm>
            <a:off x="4189126" y="1578070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Pijl: omlaag 68">
            <a:extLst>
              <a:ext uri="{FF2B5EF4-FFF2-40B4-BE49-F238E27FC236}">
                <a16:creationId xmlns:a16="http://schemas.microsoft.com/office/drawing/2014/main" id="{5D2B17EE-4700-17A8-95CB-3901D9B325A5}"/>
              </a:ext>
            </a:extLst>
          </p:cNvPr>
          <p:cNvSpPr/>
          <p:nvPr/>
        </p:nvSpPr>
        <p:spPr>
          <a:xfrm rot="1421364">
            <a:off x="5352866" y="1717409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Pijl: omlaag 69">
            <a:extLst>
              <a:ext uri="{FF2B5EF4-FFF2-40B4-BE49-F238E27FC236}">
                <a16:creationId xmlns:a16="http://schemas.microsoft.com/office/drawing/2014/main" id="{9C677388-DECA-8430-0866-1BAB0D3D9C6A}"/>
              </a:ext>
            </a:extLst>
          </p:cNvPr>
          <p:cNvSpPr/>
          <p:nvPr/>
        </p:nvSpPr>
        <p:spPr>
          <a:xfrm rot="19012616">
            <a:off x="2326308" y="1998457"/>
            <a:ext cx="283738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Pijl: omlaag 70">
            <a:extLst>
              <a:ext uri="{FF2B5EF4-FFF2-40B4-BE49-F238E27FC236}">
                <a16:creationId xmlns:a16="http://schemas.microsoft.com/office/drawing/2014/main" id="{8389ADED-F4C8-CD66-F0F9-4224E21FC5C2}"/>
              </a:ext>
            </a:extLst>
          </p:cNvPr>
          <p:cNvSpPr/>
          <p:nvPr/>
        </p:nvSpPr>
        <p:spPr>
          <a:xfrm rot="16849503">
            <a:off x="1854718" y="26919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Pijl: omlaag 71">
            <a:extLst>
              <a:ext uri="{FF2B5EF4-FFF2-40B4-BE49-F238E27FC236}">
                <a16:creationId xmlns:a16="http://schemas.microsoft.com/office/drawing/2014/main" id="{0CF632E4-11D2-5EA2-FC29-4EAF408CB2C4}"/>
              </a:ext>
            </a:extLst>
          </p:cNvPr>
          <p:cNvSpPr/>
          <p:nvPr/>
        </p:nvSpPr>
        <p:spPr>
          <a:xfrm rot="16200000">
            <a:off x="1833230" y="344928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Pijl: omlaag 72">
            <a:extLst>
              <a:ext uri="{FF2B5EF4-FFF2-40B4-BE49-F238E27FC236}">
                <a16:creationId xmlns:a16="http://schemas.microsoft.com/office/drawing/2014/main" id="{7514B2F5-246E-C6C5-08FA-98681F6A02E7}"/>
              </a:ext>
            </a:extLst>
          </p:cNvPr>
          <p:cNvSpPr/>
          <p:nvPr/>
        </p:nvSpPr>
        <p:spPr>
          <a:xfrm rot="13729648">
            <a:off x="2019642" y="418661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Pijl: omlaag 73">
            <a:extLst>
              <a:ext uri="{FF2B5EF4-FFF2-40B4-BE49-F238E27FC236}">
                <a16:creationId xmlns:a16="http://schemas.microsoft.com/office/drawing/2014/main" id="{3B953B71-203E-A354-DCF8-BB6552D6CBC6}"/>
              </a:ext>
            </a:extLst>
          </p:cNvPr>
          <p:cNvSpPr/>
          <p:nvPr/>
        </p:nvSpPr>
        <p:spPr>
          <a:xfrm rot="12348142">
            <a:off x="2787882" y="45037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Pijl: omlaag 74">
            <a:extLst>
              <a:ext uri="{FF2B5EF4-FFF2-40B4-BE49-F238E27FC236}">
                <a16:creationId xmlns:a16="http://schemas.microsoft.com/office/drawing/2014/main" id="{DEF7888D-E1A2-0AD3-17F1-E3DB19EFEEF6}"/>
              </a:ext>
            </a:extLst>
          </p:cNvPr>
          <p:cNvSpPr/>
          <p:nvPr/>
        </p:nvSpPr>
        <p:spPr>
          <a:xfrm rot="10800000">
            <a:off x="3703162" y="4579576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Pijl: omlaag 75">
            <a:extLst>
              <a:ext uri="{FF2B5EF4-FFF2-40B4-BE49-F238E27FC236}">
                <a16:creationId xmlns:a16="http://schemas.microsoft.com/office/drawing/2014/main" id="{4615C4F1-90DA-DD4D-2C52-705630563793}"/>
              </a:ext>
            </a:extLst>
          </p:cNvPr>
          <p:cNvSpPr/>
          <p:nvPr/>
        </p:nvSpPr>
        <p:spPr>
          <a:xfrm rot="10150419">
            <a:off x="4878939" y="449049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Pijl: omlaag 76">
            <a:extLst>
              <a:ext uri="{FF2B5EF4-FFF2-40B4-BE49-F238E27FC236}">
                <a16:creationId xmlns:a16="http://schemas.microsoft.com/office/drawing/2014/main" id="{5F0BA144-970C-B57C-8719-47C1E75E45DB}"/>
              </a:ext>
            </a:extLst>
          </p:cNvPr>
          <p:cNvSpPr/>
          <p:nvPr/>
        </p:nvSpPr>
        <p:spPr>
          <a:xfrm rot="8520082">
            <a:off x="5903470" y="4273734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Pijl: omlaag 77">
            <a:extLst>
              <a:ext uri="{FF2B5EF4-FFF2-40B4-BE49-F238E27FC236}">
                <a16:creationId xmlns:a16="http://schemas.microsoft.com/office/drawing/2014/main" id="{B148EBEA-6DF5-89AC-F68D-BB2587A2B2D0}"/>
              </a:ext>
            </a:extLst>
          </p:cNvPr>
          <p:cNvSpPr/>
          <p:nvPr/>
        </p:nvSpPr>
        <p:spPr>
          <a:xfrm rot="7612982">
            <a:off x="6489197" y="385774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Pijl: omlaag 78">
            <a:extLst>
              <a:ext uri="{FF2B5EF4-FFF2-40B4-BE49-F238E27FC236}">
                <a16:creationId xmlns:a16="http://schemas.microsoft.com/office/drawing/2014/main" id="{7DC6AC43-AB52-9A3B-3487-7193827C2416}"/>
              </a:ext>
            </a:extLst>
          </p:cNvPr>
          <p:cNvSpPr/>
          <p:nvPr/>
        </p:nvSpPr>
        <p:spPr>
          <a:xfrm rot="5400000">
            <a:off x="6826796" y="313071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Pijl: omlaag 79">
            <a:extLst>
              <a:ext uri="{FF2B5EF4-FFF2-40B4-BE49-F238E27FC236}">
                <a16:creationId xmlns:a16="http://schemas.microsoft.com/office/drawing/2014/main" id="{8E2B5B83-7AED-B096-98DE-C05D89B7C413}"/>
              </a:ext>
            </a:extLst>
          </p:cNvPr>
          <p:cNvSpPr/>
          <p:nvPr/>
        </p:nvSpPr>
        <p:spPr>
          <a:xfrm rot="4010639">
            <a:off x="6695673" y="243327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Pijl: omlaag 80">
            <a:extLst>
              <a:ext uri="{FF2B5EF4-FFF2-40B4-BE49-F238E27FC236}">
                <a16:creationId xmlns:a16="http://schemas.microsoft.com/office/drawing/2014/main" id="{393A953C-11D1-673D-824C-EBCCE3C5341D}"/>
              </a:ext>
            </a:extLst>
          </p:cNvPr>
          <p:cNvSpPr/>
          <p:nvPr/>
        </p:nvSpPr>
        <p:spPr>
          <a:xfrm rot="2561042">
            <a:off x="6112359" y="1910509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6" name="Afbeelding 8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48608C9-4C8E-6C67-52D7-1C79700503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1272792" y="795222"/>
            <a:ext cx="766830" cy="702771"/>
          </a:xfrm>
          <a:prstGeom prst="rect">
            <a:avLst/>
          </a:prstGeom>
        </p:spPr>
      </p:pic>
      <p:pic>
        <p:nvPicPr>
          <p:cNvPr id="87" name="Afbeelding 8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251C989-1002-BBCF-4CCA-0654E18D2E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581457" y="463611"/>
            <a:ext cx="766830" cy="702771"/>
          </a:xfrm>
          <a:prstGeom prst="rect">
            <a:avLst/>
          </a:prstGeom>
        </p:spPr>
      </p:pic>
      <p:pic>
        <p:nvPicPr>
          <p:cNvPr id="88" name="Afbeelding 8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3AC992F6-993E-6FDC-B732-6EB3FD7E7A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953886" y="331333"/>
            <a:ext cx="766830" cy="702771"/>
          </a:xfrm>
          <a:prstGeom prst="rect">
            <a:avLst/>
          </a:prstGeom>
        </p:spPr>
      </p:pic>
      <p:pic>
        <p:nvPicPr>
          <p:cNvPr id="89" name="Afbeelding 8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8E6678B-C7D3-F0C8-9E1B-0E31829EABD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262076" y="517935"/>
            <a:ext cx="766830" cy="702771"/>
          </a:xfrm>
          <a:prstGeom prst="rect">
            <a:avLst/>
          </a:prstGeom>
        </p:spPr>
      </p:pic>
      <p:pic>
        <p:nvPicPr>
          <p:cNvPr id="90" name="Afbeelding 8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71775FE-A83E-0F15-10F6-9B7F4C61B2A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55595" y="2039440"/>
            <a:ext cx="766830" cy="702771"/>
          </a:xfrm>
          <a:prstGeom prst="rect">
            <a:avLst/>
          </a:prstGeom>
        </p:spPr>
      </p:pic>
      <p:pic>
        <p:nvPicPr>
          <p:cNvPr id="91" name="Afbeelding 90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06BF0B6-EFBB-0DA0-C21B-33ADC8B9599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56553" y="3534154"/>
            <a:ext cx="766830" cy="702771"/>
          </a:xfrm>
          <a:prstGeom prst="rect">
            <a:avLst/>
          </a:prstGeom>
        </p:spPr>
      </p:pic>
      <p:pic>
        <p:nvPicPr>
          <p:cNvPr id="92" name="Afbeelding 91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56140B48-FDE4-81B3-9050-0C2F54A3B17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563410" y="807727"/>
            <a:ext cx="766830" cy="702771"/>
          </a:xfrm>
          <a:prstGeom prst="rect">
            <a:avLst/>
          </a:prstGeom>
        </p:spPr>
      </p:pic>
      <p:pic>
        <p:nvPicPr>
          <p:cNvPr id="93" name="Afbeelding 92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1D416D8-6B30-4B16-67B3-30795D429D0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632158" y="1601687"/>
            <a:ext cx="766830" cy="702771"/>
          </a:xfrm>
          <a:prstGeom prst="rect">
            <a:avLst/>
          </a:prstGeom>
        </p:spPr>
      </p:pic>
      <p:pic>
        <p:nvPicPr>
          <p:cNvPr id="94" name="Afbeelding 93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4F6A0CE-8B3B-49EF-529F-9C080ECA25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719925" y="3113486"/>
            <a:ext cx="766830" cy="702771"/>
          </a:xfrm>
          <a:prstGeom prst="rect">
            <a:avLst/>
          </a:prstGeom>
        </p:spPr>
      </p:pic>
      <p:pic>
        <p:nvPicPr>
          <p:cNvPr id="95" name="Afbeelding 94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A14EE2A-AEB9-FB9E-1BE9-24BC379E1C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472701" y="4554478"/>
            <a:ext cx="766830" cy="702771"/>
          </a:xfrm>
          <a:prstGeom prst="rect">
            <a:avLst/>
          </a:prstGeom>
        </p:spPr>
      </p:pic>
      <p:pic>
        <p:nvPicPr>
          <p:cNvPr id="96" name="Afbeelding 9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DF1F5D32-EA95-475C-6ADA-7C1612196DA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828042" y="4956683"/>
            <a:ext cx="766830" cy="702771"/>
          </a:xfrm>
          <a:prstGeom prst="rect">
            <a:avLst/>
          </a:prstGeom>
        </p:spPr>
      </p:pic>
      <p:pic>
        <p:nvPicPr>
          <p:cNvPr id="97" name="Afbeelding 9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CC741571-E8C4-A9B8-D134-6F90E17FC62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175740" y="5402261"/>
            <a:ext cx="766830" cy="702771"/>
          </a:xfrm>
          <a:prstGeom prst="rect">
            <a:avLst/>
          </a:prstGeom>
        </p:spPr>
      </p:pic>
      <p:pic>
        <p:nvPicPr>
          <p:cNvPr id="98" name="Afbeelding 9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70C6C37F-F543-AD12-3C19-E7C11BDAC69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448048" y="5464721"/>
            <a:ext cx="766830" cy="702771"/>
          </a:xfrm>
          <a:prstGeom prst="rect">
            <a:avLst/>
          </a:prstGeom>
        </p:spPr>
      </p:pic>
      <p:pic>
        <p:nvPicPr>
          <p:cNvPr id="99" name="Afbeelding 9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A889B19-2409-A0A0-F442-AD030831A4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860222" y="5434737"/>
            <a:ext cx="766830" cy="702771"/>
          </a:xfrm>
          <a:prstGeom prst="rect">
            <a:avLst/>
          </a:prstGeom>
        </p:spPr>
      </p:pic>
      <p:pic>
        <p:nvPicPr>
          <p:cNvPr id="100" name="Afbeelding 9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49AA1301-6052-5AB0-78B9-FC860B93C5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214655" y="5092175"/>
            <a:ext cx="766830" cy="702771"/>
          </a:xfrm>
          <a:prstGeom prst="rect">
            <a:avLst/>
          </a:prstGeom>
        </p:spPr>
      </p:pic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3EA75168-091C-F44A-ADAC-12DFA95E10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89" y="2330572"/>
            <a:ext cx="2633950" cy="1910888"/>
          </a:xfrm>
          <a:prstGeom prst="rect">
            <a:avLst/>
          </a:prstGeom>
        </p:spPr>
      </p:pic>
      <p:sp>
        <p:nvSpPr>
          <p:cNvPr id="82" name="Tekstvak 81">
            <a:extLst>
              <a:ext uri="{FF2B5EF4-FFF2-40B4-BE49-F238E27FC236}">
                <a16:creationId xmlns:a16="http://schemas.microsoft.com/office/drawing/2014/main" id="{002AEA96-CFE0-C802-4E26-610B4E08AB21}"/>
              </a:ext>
            </a:extLst>
          </p:cNvPr>
          <p:cNvSpPr txBox="1"/>
          <p:nvPr/>
        </p:nvSpPr>
        <p:spPr>
          <a:xfrm>
            <a:off x="3081358" y="4136569"/>
            <a:ext cx="2592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</a:p>
        </p:txBody>
      </p: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6A7F3255-94A2-E014-7906-929C8EE248F3}"/>
              </a:ext>
            </a:extLst>
          </p:cNvPr>
          <p:cNvGrpSpPr/>
          <p:nvPr/>
        </p:nvGrpSpPr>
        <p:grpSpPr>
          <a:xfrm>
            <a:off x="3036801" y="687216"/>
            <a:ext cx="3373033" cy="2281028"/>
            <a:chOff x="2367429" y="358297"/>
            <a:chExt cx="3373033" cy="228102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28FC7DB-91DC-9EF3-ECE9-AE09926B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154" y="787932"/>
              <a:ext cx="1897724" cy="1851393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D45DDAC-6E9B-8DD4-5A8F-4FEAC9447CD1}"/>
                </a:ext>
              </a:extLst>
            </p:cNvPr>
            <p:cNvSpPr txBox="1"/>
            <p:nvPr/>
          </p:nvSpPr>
          <p:spPr>
            <a:xfrm>
              <a:off x="2367429" y="358297"/>
              <a:ext cx="3373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Provinciebestuurders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E6A8D4CD-489F-7620-87F4-1DFE1BBB269B}"/>
              </a:ext>
            </a:extLst>
          </p:cNvPr>
          <p:cNvGrpSpPr>
            <a:grpSpLocks noChangeAspect="1"/>
          </p:cNvGrpSpPr>
          <p:nvPr/>
        </p:nvGrpSpPr>
        <p:grpSpPr>
          <a:xfrm>
            <a:off x="5480850" y="5742080"/>
            <a:ext cx="707965" cy="711234"/>
            <a:chOff x="188244" y="1116000"/>
            <a:chExt cx="1579297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D88B25B-6769-1216-731B-3F7C8A6A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CE15607-246D-CFA7-3988-C83CA427B9C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188244" y="1152000"/>
              <a:ext cx="1579297" cy="1080000"/>
            </a:xfrm>
            <a:prstGeom prst="rect">
              <a:avLst/>
            </a:prstGeom>
          </p:spPr>
        </p:pic>
        <p:sp>
          <p:nvSpPr>
            <p:cNvPr id="11" name="Blokboog 10">
              <a:extLst>
                <a:ext uri="{FF2B5EF4-FFF2-40B4-BE49-F238E27FC236}">
                  <a16:creationId xmlns:a16="http://schemas.microsoft.com/office/drawing/2014/main" id="{F47BB140-EBBC-E179-E4D2-85B00EE3EAEC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2308FD8-667B-3EA0-F3F2-6C35B541DA74}"/>
              </a:ext>
            </a:extLst>
          </p:cNvPr>
          <p:cNvGrpSpPr>
            <a:grpSpLocks noChangeAspect="1"/>
          </p:cNvGrpSpPr>
          <p:nvPr/>
        </p:nvGrpSpPr>
        <p:grpSpPr>
          <a:xfrm>
            <a:off x="6929005" y="3960000"/>
            <a:ext cx="1263438" cy="1296198"/>
            <a:chOff x="2004945" y="1116000"/>
            <a:chExt cx="1579298" cy="1620248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9EBED7BF-1483-C522-D9EB-A1109A32A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97826AC-8132-D73E-E893-892E5682951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04945" y="1152000"/>
              <a:ext cx="1579298" cy="1080000"/>
            </a:xfrm>
            <a:prstGeom prst="rect">
              <a:avLst/>
            </a:prstGeom>
          </p:spPr>
        </p:pic>
        <p:sp>
          <p:nvSpPr>
            <p:cNvPr id="17" name="Blokboog 16">
              <a:extLst>
                <a:ext uri="{FF2B5EF4-FFF2-40B4-BE49-F238E27FC236}">
                  <a16:creationId xmlns:a16="http://schemas.microsoft.com/office/drawing/2014/main" id="{70EC4337-C265-CF13-D0E2-C03DE4933064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603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EC7E64E-20D7-DE1C-4B57-8D6CD4245A90}"/>
              </a:ext>
            </a:extLst>
          </p:cNvPr>
          <p:cNvGrpSpPr>
            <a:grpSpLocks noChangeAspect="1"/>
          </p:cNvGrpSpPr>
          <p:nvPr/>
        </p:nvGrpSpPr>
        <p:grpSpPr>
          <a:xfrm>
            <a:off x="3579766" y="3960000"/>
            <a:ext cx="1263438" cy="1294626"/>
            <a:chOff x="216000" y="4753057"/>
            <a:chExt cx="1579297" cy="1666733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75E4095D-0BE9-B0FC-43C9-E2BE8296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4F2850A4-DCE9-34BA-7B1D-334003D4A29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4789057"/>
              <a:ext cx="1579297" cy="1080000"/>
            </a:xfrm>
            <a:prstGeom prst="rect">
              <a:avLst/>
            </a:prstGeom>
          </p:spPr>
        </p:pic>
        <p:sp>
          <p:nvSpPr>
            <p:cNvPr id="27" name="Blokboog 26">
              <a:extLst>
                <a:ext uri="{FF2B5EF4-FFF2-40B4-BE49-F238E27FC236}">
                  <a16:creationId xmlns:a16="http://schemas.microsoft.com/office/drawing/2014/main" id="{50FB2432-E2F5-2D40-E59B-6DC34364171D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5080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1B383C3A-BE42-1327-287B-8E332C3134AC}"/>
              </a:ext>
            </a:extLst>
          </p:cNvPr>
          <p:cNvGrpSpPr>
            <a:grpSpLocks noChangeAspect="1"/>
          </p:cNvGrpSpPr>
          <p:nvPr/>
        </p:nvGrpSpPr>
        <p:grpSpPr>
          <a:xfrm>
            <a:off x="893723" y="4801715"/>
            <a:ext cx="772893" cy="776462"/>
            <a:chOff x="3794080" y="1116000"/>
            <a:chExt cx="1579297" cy="1586589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805FEBC-EF68-2D7D-C99B-7B904570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0407E664-8922-A803-B299-8E448BE8475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794080" y="1152000"/>
              <a:ext cx="1579297" cy="1080000"/>
            </a:xfrm>
            <a:prstGeom prst="rect">
              <a:avLst/>
            </a:prstGeom>
          </p:spPr>
        </p:pic>
        <p:sp>
          <p:nvSpPr>
            <p:cNvPr id="49" name="Blokboog 48">
              <a:extLst>
                <a:ext uri="{FF2B5EF4-FFF2-40B4-BE49-F238E27FC236}">
                  <a16:creationId xmlns:a16="http://schemas.microsoft.com/office/drawing/2014/main" id="{FD70E5C4-CF92-7770-2706-B491766454CC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10DEBD65-97A7-1BBD-E01B-A6623F31D47C}"/>
              </a:ext>
            </a:extLst>
          </p:cNvPr>
          <p:cNvGrpSpPr>
            <a:grpSpLocks noChangeAspect="1"/>
          </p:cNvGrpSpPr>
          <p:nvPr/>
        </p:nvGrpSpPr>
        <p:grpSpPr>
          <a:xfrm>
            <a:off x="3841432" y="5630302"/>
            <a:ext cx="758210" cy="701312"/>
            <a:chOff x="5588570" y="1116000"/>
            <a:chExt cx="2174995" cy="2113458"/>
          </a:xfrm>
        </p:grpSpPr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30DF3F87-39BC-2F84-DF62-930398D864A1}"/>
                </a:ext>
              </a:extLst>
            </p:cNvPr>
            <p:cNvGrpSpPr/>
            <p:nvPr/>
          </p:nvGrpSpPr>
          <p:grpSpPr>
            <a:xfrm>
              <a:off x="5899102" y="2223565"/>
              <a:ext cx="1864463" cy="1005893"/>
              <a:chOff x="7196994" y="1053161"/>
              <a:chExt cx="2652083" cy="1430820"/>
            </a:xfrm>
          </p:grpSpPr>
          <p:pic>
            <p:nvPicPr>
              <p:cNvPr id="54" name="Afbeelding 53">
                <a:extLst>
                  <a:ext uri="{FF2B5EF4-FFF2-40B4-BE49-F238E27FC236}">
                    <a16:creationId xmlns:a16="http://schemas.microsoft.com/office/drawing/2014/main" id="{8A87C513-DA67-2587-D5E5-2C4D955D3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19CA189B-BEC5-2AB2-5678-E5E29E8648DD}"/>
                  </a:ext>
                </a:extLst>
              </p:cNvPr>
              <p:cNvSpPr txBox="1"/>
              <p:nvPr/>
            </p:nvSpPr>
            <p:spPr>
              <a:xfrm>
                <a:off x="7791935" y="1164656"/>
                <a:ext cx="2057142" cy="131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61337CCC-D4C4-8605-5AD4-81F61F481C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8570" y="1152000"/>
              <a:ext cx="1579297" cy="1080000"/>
            </a:xfrm>
            <a:prstGeom prst="rect">
              <a:avLst/>
            </a:prstGeom>
          </p:spPr>
        </p:pic>
        <p:sp>
          <p:nvSpPr>
            <p:cNvPr id="53" name="Blokboog 52">
              <a:extLst>
                <a:ext uri="{FF2B5EF4-FFF2-40B4-BE49-F238E27FC236}">
                  <a16:creationId xmlns:a16="http://schemas.microsoft.com/office/drawing/2014/main" id="{456BF467-414E-6490-5E16-CB98E8666A83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E6B5A68F-BA65-3B2E-6178-F48D91A8377E}"/>
              </a:ext>
            </a:extLst>
          </p:cNvPr>
          <p:cNvGrpSpPr>
            <a:grpSpLocks noChangeAspect="1"/>
          </p:cNvGrpSpPr>
          <p:nvPr/>
        </p:nvGrpSpPr>
        <p:grpSpPr>
          <a:xfrm>
            <a:off x="7216971" y="5745957"/>
            <a:ext cx="519721" cy="531934"/>
            <a:chOff x="7390275" y="1116000"/>
            <a:chExt cx="1550164" cy="1586589"/>
          </a:xfrm>
        </p:grpSpPr>
        <p:pic>
          <p:nvPicPr>
            <p:cNvPr id="57" name="Afbeelding 56" descr="Afbeelding met logo&#10;&#10;Automatisch gegenereerde beschrijving">
              <a:extLst>
                <a:ext uri="{FF2B5EF4-FFF2-40B4-BE49-F238E27FC236}">
                  <a16:creationId xmlns:a16="http://schemas.microsoft.com/office/drawing/2014/main" id="{C21ECC92-DCC5-F88D-4F8F-4031370B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CFD88518-D52E-61B5-172B-6302642296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390275" y="1217565"/>
              <a:ext cx="1537863" cy="1051665"/>
            </a:xfrm>
            <a:prstGeom prst="rect">
              <a:avLst/>
            </a:prstGeom>
          </p:spPr>
        </p:pic>
        <p:sp>
          <p:nvSpPr>
            <p:cNvPr id="59" name="Blokboog 58">
              <a:extLst>
                <a:ext uri="{FF2B5EF4-FFF2-40B4-BE49-F238E27FC236}">
                  <a16:creationId xmlns:a16="http://schemas.microsoft.com/office/drawing/2014/main" id="{16E576E0-CCF3-4D0F-DC6E-BDEDB438F6FD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D4208806-1D69-EC03-D1CD-4D1852687C9F}"/>
              </a:ext>
            </a:extLst>
          </p:cNvPr>
          <p:cNvGrpSpPr>
            <a:grpSpLocks noChangeAspect="1"/>
          </p:cNvGrpSpPr>
          <p:nvPr/>
        </p:nvGrpSpPr>
        <p:grpSpPr>
          <a:xfrm>
            <a:off x="2856757" y="5103092"/>
            <a:ext cx="787471" cy="883346"/>
            <a:chOff x="5586538" y="2838055"/>
            <a:chExt cx="1609085" cy="1804992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293572A0-09B1-030D-83A1-4B8662DCF4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90058"/>
              <a:ext cx="1199524" cy="652989"/>
              <a:chOff x="7703524" y="2849805"/>
              <a:chExt cx="1548996" cy="843233"/>
            </a:xfrm>
          </p:grpSpPr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4F1D0C02-7A29-7F08-5ACE-3EBC4F552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49805"/>
                <a:ext cx="850922" cy="606441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72E9DB9D-023F-BC7B-E84B-51D74E844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7CA8A0F5-133F-2510-5DED-CF483B038D8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6538" y="2919477"/>
              <a:ext cx="1579297" cy="1079999"/>
            </a:xfrm>
            <a:prstGeom prst="rect">
              <a:avLst/>
            </a:prstGeom>
          </p:spPr>
        </p:pic>
        <p:sp>
          <p:nvSpPr>
            <p:cNvPr id="63" name="Blokboog 62">
              <a:extLst>
                <a:ext uri="{FF2B5EF4-FFF2-40B4-BE49-F238E27FC236}">
                  <a16:creationId xmlns:a16="http://schemas.microsoft.com/office/drawing/2014/main" id="{B2F36BD3-0E1A-75CF-22A6-05528BB5A97A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3B95F41D-43F6-4F0D-B0C9-6C8D09346C35}"/>
              </a:ext>
            </a:extLst>
          </p:cNvPr>
          <p:cNvGrpSpPr>
            <a:grpSpLocks noChangeAspect="1"/>
          </p:cNvGrpSpPr>
          <p:nvPr/>
        </p:nvGrpSpPr>
        <p:grpSpPr>
          <a:xfrm>
            <a:off x="5665277" y="3996000"/>
            <a:ext cx="1075161" cy="1262188"/>
            <a:chOff x="3821836" y="4753057"/>
            <a:chExt cx="1579297" cy="1909527"/>
          </a:xfrm>
        </p:grpSpPr>
        <p:pic>
          <p:nvPicPr>
            <p:cNvPr id="71" name="Afbeelding 70">
              <a:extLst>
                <a:ext uri="{FF2B5EF4-FFF2-40B4-BE49-F238E27FC236}">
                  <a16:creationId xmlns:a16="http://schemas.microsoft.com/office/drawing/2014/main" id="{712916A0-251E-06EC-7FD8-037C59B6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7952338D-A1AD-6CCC-395D-30F589BCD3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4789057"/>
              <a:ext cx="1579297" cy="1080000"/>
            </a:xfrm>
            <a:prstGeom prst="rect">
              <a:avLst/>
            </a:prstGeom>
          </p:spPr>
        </p:pic>
        <p:sp>
          <p:nvSpPr>
            <p:cNvPr id="73" name="Blokboog 72">
              <a:extLst>
                <a:ext uri="{FF2B5EF4-FFF2-40B4-BE49-F238E27FC236}">
                  <a16:creationId xmlns:a16="http://schemas.microsoft.com/office/drawing/2014/main" id="{4AF990A6-3C4B-4256-EDDD-745325723BD7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5715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74DB542-4F49-2990-37DF-54A0124CA18D}"/>
              </a:ext>
            </a:extLst>
          </p:cNvPr>
          <p:cNvGrpSpPr>
            <a:grpSpLocks noChangeAspect="1"/>
          </p:cNvGrpSpPr>
          <p:nvPr/>
        </p:nvGrpSpPr>
        <p:grpSpPr>
          <a:xfrm>
            <a:off x="4861725" y="4689484"/>
            <a:ext cx="772893" cy="794078"/>
            <a:chOff x="5616326" y="4753057"/>
            <a:chExt cx="1579297" cy="1671166"/>
          </a:xfrm>
        </p:grpSpPr>
        <p:pic>
          <p:nvPicPr>
            <p:cNvPr id="75" name="Afbeelding 74">
              <a:extLst>
                <a:ext uri="{FF2B5EF4-FFF2-40B4-BE49-F238E27FC236}">
                  <a16:creationId xmlns:a16="http://schemas.microsoft.com/office/drawing/2014/main" id="{64F1823E-22E8-BCBE-97DF-23E143F24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7A8FB33F-8F7B-1B29-2711-4EB1AF5D265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16326" y="4789057"/>
              <a:ext cx="1579297" cy="1080000"/>
            </a:xfrm>
            <a:prstGeom prst="rect">
              <a:avLst/>
            </a:prstGeom>
          </p:spPr>
        </p:pic>
        <p:sp>
          <p:nvSpPr>
            <p:cNvPr id="77" name="Blokboog 76">
              <a:extLst>
                <a:ext uri="{FF2B5EF4-FFF2-40B4-BE49-F238E27FC236}">
                  <a16:creationId xmlns:a16="http://schemas.microsoft.com/office/drawing/2014/main" id="{0A792D49-2860-1202-4619-680DF88A995D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8B6715BD-4BB4-6964-B297-CB73F5FEA915}"/>
              </a:ext>
            </a:extLst>
          </p:cNvPr>
          <p:cNvGrpSpPr>
            <a:grpSpLocks noChangeAspect="1"/>
          </p:cNvGrpSpPr>
          <p:nvPr/>
        </p:nvGrpSpPr>
        <p:grpSpPr>
          <a:xfrm>
            <a:off x="1671038" y="3960000"/>
            <a:ext cx="1230290" cy="1420624"/>
            <a:chOff x="7437043" y="2838055"/>
            <a:chExt cx="1537863" cy="1775780"/>
          </a:xfrm>
        </p:grpSpPr>
        <p:pic>
          <p:nvPicPr>
            <p:cNvPr id="79" name="Afbeelding 78">
              <a:extLst>
                <a:ext uri="{FF2B5EF4-FFF2-40B4-BE49-F238E27FC236}">
                  <a16:creationId xmlns:a16="http://schemas.microsoft.com/office/drawing/2014/main" id="{2C54AE21-C119-4C8F-BDD5-2766A48D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9474F81C-D5A1-8BCC-180F-A20B1C9D5F3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2874055"/>
              <a:ext cx="1537863" cy="1051665"/>
            </a:xfrm>
            <a:prstGeom prst="rect">
              <a:avLst/>
            </a:prstGeom>
          </p:spPr>
        </p:pic>
        <p:sp>
          <p:nvSpPr>
            <p:cNvPr id="81" name="Blokboog 80">
              <a:extLst>
                <a:ext uri="{FF2B5EF4-FFF2-40B4-BE49-F238E27FC236}">
                  <a16:creationId xmlns:a16="http://schemas.microsoft.com/office/drawing/2014/main" id="{98F6DCCE-B922-3004-73D9-CC73F436DF46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476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18BD5E2F-2216-A782-CBC6-223BDD924B28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45" y="5228401"/>
            <a:ext cx="631719" cy="741607"/>
            <a:chOff x="216000" y="2838055"/>
            <a:chExt cx="1579297" cy="1854018"/>
          </a:xfrm>
        </p:grpSpPr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E3E82F5B-2D5A-C87D-B7FA-440AB5B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pic>
          <p:nvPicPr>
            <p:cNvPr id="84" name="Afbeelding 83">
              <a:extLst>
                <a:ext uri="{FF2B5EF4-FFF2-40B4-BE49-F238E27FC236}">
                  <a16:creationId xmlns:a16="http://schemas.microsoft.com/office/drawing/2014/main" id="{F39F5C21-0932-4E23-7460-A03B855B209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2874055"/>
              <a:ext cx="1579297" cy="1080000"/>
            </a:xfrm>
            <a:prstGeom prst="rect">
              <a:avLst/>
            </a:prstGeom>
          </p:spPr>
        </p:pic>
        <p:sp>
          <p:nvSpPr>
            <p:cNvPr id="85" name="Blokboog 84">
              <a:extLst>
                <a:ext uri="{FF2B5EF4-FFF2-40B4-BE49-F238E27FC236}">
                  <a16:creationId xmlns:a16="http://schemas.microsoft.com/office/drawing/2014/main" id="{FF5B762B-7514-E122-9E2D-F0B0EEC9BB38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B827092D-5F3D-8601-565F-39ADD36C8678}"/>
              </a:ext>
            </a:extLst>
          </p:cNvPr>
          <p:cNvGrpSpPr>
            <a:grpSpLocks noChangeAspect="1"/>
          </p:cNvGrpSpPr>
          <p:nvPr/>
        </p:nvGrpSpPr>
        <p:grpSpPr>
          <a:xfrm>
            <a:off x="1748168" y="5736201"/>
            <a:ext cx="631719" cy="710312"/>
            <a:chOff x="2032700" y="2838055"/>
            <a:chExt cx="1579297" cy="1775780"/>
          </a:xfrm>
        </p:grpSpPr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6AA67CC0-84D2-0241-CA9C-B3AB8EA4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EB59AA82-CE46-4197-7D56-DD3789F62FA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2874055"/>
              <a:ext cx="1579297" cy="1080000"/>
            </a:xfrm>
            <a:prstGeom prst="rect">
              <a:avLst/>
            </a:prstGeom>
          </p:spPr>
        </p:pic>
        <p:sp>
          <p:nvSpPr>
            <p:cNvPr id="89" name="Blokboog 88">
              <a:extLst>
                <a:ext uri="{FF2B5EF4-FFF2-40B4-BE49-F238E27FC236}">
                  <a16:creationId xmlns:a16="http://schemas.microsoft.com/office/drawing/2014/main" id="{6CF24B4B-E07E-5B2D-D352-B5699412B874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ep 89">
            <a:extLst>
              <a:ext uri="{FF2B5EF4-FFF2-40B4-BE49-F238E27FC236}">
                <a16:creationId xmlns:a16="http://schemas.microsoft.com/office/drawing/2014/main" id="{991EA5AD-7710-E8E7-7DA3-5AB50C5C2E2A}"/>
              </a:ext>
            </a:extLst>
          </p:cNvPr>
          <p:cNvGrpSpPr>
            <a:grpSpLocks noChangeAspect="1"/>
          </p:cNvGrpSpPr>
          <p:nvPr/>
        </p:nvGrpSpPr>
        <p:grpSpPr>
          <a:xfrm>
            <a:off x="4643369" y="5628864"/>
            <a:ext cx="631719" cy="739471"/>
            <a:chOff x="3821836" y="2838055"/>
            <a:chExt cx="1579297" cy="1848676"/>
          </a:xfrm>
        </p:grpSpPr>
        <p:pic>
          <p:nvPicPr>
            <p:cNvPr id="91" name="Afbeelding 90">
              <a:extLst>
                <a:ext uri="{FF2B5EF4-FFF2-40B4-BE49-F238E27FC236}">
                  <a16:creationId xmlns:a16="http://schemas.microsoft.com/office/drawing/2014/main" id="{B39024D6-9D27-13B0-CEBC-BE8BE160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pic>
          <p:nvPicPr>
            <p:cNvPr id="92" name="Afbeelding 91">
              <a:extLst>
                <a:ext uri="{FF2B5EF4-FFF2-40B4-BE49-F238E27FC236}">
                  <a16:creationId xmlns:a16="http://schemas.microsoft.com/office/drawing/2014/main" id="{D9210F51-BE90-507B-5FC9-F53E7F9D565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2874055"/>
              <a:ext cx="1579297" cy="1080000"/>
            </a:xfrm>
            <a:prstGeom prst="rect">
              <a:avLst/>
            </a:prstGeom>
          </p:spPr>
        </p:pic>
        <p:sp>
          <p:nvSpPr>
            <p:cNvPr id="93" name="Blokboog 92">
              <a:extLst>
                <a:ext uri="{FF2B5EF4-FFF2-40B4-BE49-F238E27FC236}">
                  <a16:creationId xmlns:a16="http://schemas.microsoft.com/office/drawing/2014/main" id="{D9470697-19F2-A1A2-7CCE-AB9496A33AD2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A736B37-1795-CF73-809B-0001B5AB0A32}"/>
              </a:ext>
            </a:extLst>
          </p:cNvPr>
          <p:cNvGrpSpPr>
            <a:grpSpLocks noChangeAspect="1"/>
          </p:cNvGrpSpPr>
          <p:nvPr/>
        </p:nvGrpSpPr>
        <p:grpSpPr>
          <a:xfrm>
            <a:off x="2501774" y="6013807"/>
            <a:ext cx="691884" cy="616187"/>
            <a:chOff x="2032700" y="4753057"/>
            <a:chExt cx="1579297" cy="1586589"/>
          </a:xfrm>
        </p:grpSpPr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1203BC80-0B1B-C046-4BA6-86DCA798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pic>
          <p:nvPicPr>
            <p:cNvPr id="96" name="Afbeelding 95">
              <a:extLst>
                <a:ext uri="{FF2B5EF4-FFF2-40B4-BE49-F238E27FC236}">
                  <a16:creationId xmlns:a16="http://schemas.microsoft.com/office/drawing/2014/main" id="{54CB2EE1-0994-4BD2-C3EE-299ADABD01B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4789057"/>
              <a:ext cx="1579297" cy="1080000"/>
            </a:xfrm>
            <a:prstGeom prst="rect">
              <a:avLst/>
            </a:prstGeom>
          </p:spPr>
        </p:pic>
        <p:sp>
          <p:nvSpPr>
            <p:cNvPr id="97" name="Blokboog 96">
              <a:extLst>
                <a:ext uri="{FF2B5EF4-FFF2-40B4-BE49-F238E27FC236}">
                  <a16:creationId xmlns:a16="http://schemas.microsoft.com/office/drawing/2014/main" id="{E121DC58-63AF-8B10-6C1F-2917000BDF53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99" name="Pijl: rechts 98">
            <a:extLst>
              <a:ext uri="{FF2B5EF4-FFF2-40B4-BE49-F238E27FC236}">
                <a16:creationId xmlns:a16="http://schemas.microsoft.com/office/drawing/2014/main" id="{E63787A6-7098-665C-C75A-6FED9523C3FA}"/>
              </a:ext>
            </a:extLst>
          </p:cNvPr>
          <p:cNvSpPr/>
          <p:nvPr/>
        </p:nvSpPr>
        <p:spPr>
          <a:xfrm rot="18917976">
            <a:off x="2562675" y="3411364"/>
            <a:ext cx="1245188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Pijl: rechts 99">
            <a:extLst>
              <a:ext uri="{FF2B5EF4-FFF2-40B4-BE49-F238E27FC236}">
                <a16:creationId xmlns:a16="http://schemas.microsoft.com/office/drawing/2014/main" id="{0F41B6E2-DE65-7D2A-8C0D-7D1C208E2825}"/>
              </a:ext>
            </a:extLst>
          </p:cNvPr>
          <p:cNvSpPr/>
          <p:nvPr/>
        </p:nvSpPr>
        <p:spPr>
          <a:xfrm rot="13343621">
            <a:off x="6021130" y="3405767"/>
            <a:ext cx="1245188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1" name="Pijl: rechts 100">
            <a:extLst>
              <a:ext uri="{FF2B5EF4-FFF2-40B4-BE49-F238E27FC236}">
                <a16:creationId xmlns:a16="http://schemas.microsoft.com/office/drawing/2014/main" id="{5953A450-E92A-9D23-CB27-6988814B6571}"/>
              </a:ext>
            </a:extLst>
          </p:cNvPr>
          <p:cNvSpPr/>
          <p:nvPr/>
        </p:nvSpPr>
        <p:spPr>
          <a:xfrm rot="16412728">
            <a:off x="3791238" y="3356871"/>
            <a:ext cx="840494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2" name="Pijl: rechts 101">
            <a:extLst>
              <a:ext uri="{FF2B5EF4-FFF2-40B4-BE49-F238E27FC236}">
                <a16:creationId xmlns:a16="http://schemas.microsoft.com/office/drawing/2014/main" id="{C418068F-88D5-E1C0-80B1-FA465500618D}"/>
              </a:ext>
            </a:extLst>
          </p:cNvPr>
          <p:cNvSpPr/>
          <p:nvPr/>
        </p:nvSpPr>
        <p:spPr>
          <a:xfrm rot="14158203">
            <a:off x="5196388" y="3425753"/>
            <a:ext cx="995168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0199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9780237B-AA30-5624-A119-610FD145A923}"/>
              </a:ext>
            </a:extLst>
          </p:cNvPr>
          <p:cNvGrpSpPr/>
          <p:nvPr/>
        </p:nvGrpSpPr>
        <p:grpSpPr>
          <a:xfrm>
            <a:off x="911528" y="1406215"/>
            <a:ext cx="7303933" cy="1877058"/>
            <a:chOff x="911533" y="1158124"/>
            <a:chExt cx="7303933" cy="1877058"/>
          </a:xfrm>
        </p:grpSpPr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117E3212-ACA5-C7B4-5868-26712416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33" y="1158124"/>
              <a:ext cx="1723696" cy="1681614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C1514437-B230-BB95-1DBE-3375663653CA}"/>
                </a:ext>
              </a:extLst>
            </p:cNvPr>
            <p:cNvGrpSpPr/>
            <p:nvPr/>
          </p:nvGrpSpPr>
          <p:grpSpPr>
            <a:xfrm>
              <a:off x="3144576" y="1273910"/>
              <a:ext cx="3787884" cy="1454188"/>
              <a:chOff x="3144576" y="1273910"/>
              <a:chExt cx="3787884" cy="1454188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3091D768-E2AF-5FFC-FAD6-D1D4A856C9B3}"/>
                  </a:ext>
                </a:extLst>
              </p:cNvPr>
              <p:cNvSpPr txBox="1"/>
              <p:nvPr/>
            </p:nvSpPr>
            <p:spPr>
              <a:xfrm>
                <a:off x="3144576" y="1273910"/>
                <a:ext cx="255857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b="1" dirty="0">
                    <a:solidFill>
                      <a:srgbClr val="FF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Provinciebestuurders</a:t>
                </a:r>
                <a:endParaRPr lang="en-US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DE84A65E-3491-18E2-B4B2-248AEE35F0DF}"/>
                  </a:ext>
                </a:extLst>
              </p:cNvPr>
              <p:cNvSpPr txBox="1"/>
              <p:nvPr/>
            </p:nvSpPr>
            <p:spPr>
              <a:xfrm>
                <a:off x="3144576" y="1620102"/>
                <a:ext cx="378788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Jouw partij mag misschien de bestuurders aanwijzen die de plannen bedenken</a:t>
                </a:r>
                <a:endParaRPr lang="en-US" sz="22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7E2DB13F-EE08-83C4-E25E-2CC1FAABBB43}"/>
                </a:ext>
              </a:extLst>
            </p:cNvPr>
            <p:cNvGrpSpPr/>
            <p:nvPr/>
          </p:nvGrpSpPr>
          <p:grpSpPr>
            <a:xfrm>
              <a:off x="6889865" y="1268846"/>
              <a:ext cx="1325601" cy="1766336"/>
              <a:chOff x="6820979" y="1323787"/>
              <a:chExt cx="1325601" cy="1766336"/>
            </a:xfrm>
          </p:grpSpPr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6347553E-013D-8489-60CC-BD77251D3DA5}"/>
                  </a:ext>
                </a:extLst>
              </p:cNvPr>
              <p:cNvGrpSpPr/>
              <p:nvPr/>
            </p:nvGrpSpPr>
            <p:grpSpPr>
              <a:xfrm>
                <a:off x="6820979" y="1620102"/>
                <a:ext cx="814619" cy="1064850"/>
                <a:chOff x="1653311" y="3366212"/>
                <a:chExt cx="1131500" cy="1479069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302EA084-C8DD-18F3-6AD6-1E47785C6495}"/>
                    </a:ext>
                  </a:extLst>
                </p:cNvPr>
                <p:cNvSpPr/>
                <p:nvPr/>
              </p:nvSpPr>
              <p:spPr>
                <a:xfrm>
                  <a:off x="1653311" y="3366212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Vrije vorm 43">
                  <a:extLst>
                    <a:ext uri="{FF2B5EF4-FFF2-40B4-BE49-F238E27FC236}">
                      <a16:creationId xmlns:a16="http://schemas.microsoft.com/office/drawing/2014/main" id="{147E46F5-A32D-7EED-6B58-E3EA698DA5BB}"/>
                    </a:ext>
                  </a:extLst>
                </p:cNvPr>
                <p:cNvSpPr/>
                <p:nvPr/>
              </p:nvSpPr>
              <p:spPr>
                <a:xfrm>
                  <a:off x="1823061" y="364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Vrije vorm 44">
                  <a:extLst>
                    <a:ext uri="{FF2B5EF4-FFF2-40B4-BE49-F238E27FC236}">
                      <a16:creationId xmlns:a16="http://schemas.microsoft.com/office/drawing/2014/main" id="{3F765763-1DFE-7D34-FEBF-0E93A54F9865}"/>
                    </a:ext>
                  </a:extLst>
                </p:cNvPr>
                <p:cNvSpPr/>
                <p:nvPr/>
              </p:nvSpPr>
              <p:spPr>
                <a:xfrm>
                  <a:off x="1823061" y="382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Vrije vorm 45">
                  <a:extLst>
                    <a:ext uri="{FF2B5EF4-FFF2-40B4-BE49-F238E27FC236}">
                      <a16:creationId xmlns:a16="http://schemas.microsoft.com/office/drawing/2014/main" id="{94C97165-6490-8941-2F29-7A8AB08B000A}"/>
                    </a:ext>
                  </a:extLst>
                </p:cNvPr>
                <p:cNvSpPr/>
                <p:nvPr/>
              </p:nvSpPr>
              <p:spPr>
                <a:xfrm>
                  <a:off x="1823061" y="400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Vrije vorm 46">
                  <a:extLst>
                    <a:ext uri="{FF2B5EF4-FFF2-40B4-BE49-F238E27FC236}">
                      <a16:creationId xmlns:a16="http://schemas.microsoft.com/office/drawing/2014/main" id="{7509CC16-37A9-29BE-69DF-29638DB16A7C}"/>
                    </a:ext>
                  </a:extLst>
                </p:cNvPr>
                <p:cNvSpPr/>
                <p:nvPr/>
              </p:nvSpPr>
              <p:spPr>
                <a:xfrm>
                  <a:off x="1823061" y="418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Vrije vorm 47">
                  <a:extLst>
                    <a:ext uri="{FF2B5EF4-FFF2-40B4-BE49-F238E27FC236}">
                      <a16:creationId xmlns:a16="http://schemas.microsoft.com/office/drawing/2014/main" id="{8D31B7BD-199C-1454-1C10-9206F2488B32}"/>
                    </a:ext>
                  </a:extLst>
                </p:cNvPr>
                <p:cNvSpPr/>
                <p:nvPr/>
              </p:nvSpPr>
              <p:spPr>
                <a:xfrm>
                  <a:off x="1823061" y="436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Vrije vorm 48">
                  <a:extLst>
                    <a:ext uri="{FF2B5EF4-FFF2-40B4-BE49-F238E27FC236}">
                      <a16:creationId xmlns:a16="http://schemas.microsoft.com/office/drawing/2014/main" id="{AFD86DD0-FC47-2B8E-8F3F-5B69364AC481}"/>
                    </a:ext>
                  </a:extLst>
                </p:cNvPr>
                <p:cNvSpPr/>
                <p:nvPr/>
              </p:nvSpPr>
              <p:spPr>
                <a:xfrm>
                  <a:off x="1823061" y="4547601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2F6C088B-F4AF-B2E0-06FD-823A7191FD63}"/>
                  </a:ext>
                </a:extLst>
              </p:cNvPr>
              <p:cNvGrpSpPr/>
              <p:nvPr/>
            </p:nvGrpSpPr>
            <p:grpSpPr>
              <a:xfrm>
                <a:off x="7028323" y="1323787"/>
                <a:ext cx="814619" cy="1064850"/>
                <a:chOff x="1738834" y="3560243"/>
                <a:chExt cx="1131500" cy="1479069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3D11BED2-C23F-B286-076F-FC65B2D3C6BA}"/>
                    </a:ext>
                  </a:extLst>
                </p:cNvPr>
                <p:cNvSpPr/>
                <p:nvPr/>
              </p:nvSpPr>
              <p:spPr>
                <a:xfrm>
                  <a:off x="1738834" y="3560243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Vrije vorm 51">
                  <a:extLst>
                    <a:ext uri="{FF2B5EF4-FFF2-40B4-BE49-F238E27FC236}">
                      <a16:creationId xmlns:a16="http://schemas.microsoft.com/office/drawing/2014/main" id="{5250900D-0F7C-8D92-B341-5B6685040431}"/>
                    </a:ext>
                  </a:extLst>
                </p:cNvPr>
                <p:cNvSpPr/>
                <p:nvPr/>
              </p:nvSpPr>
              <p:spPr>
                <a:xfrm>
                  <a:off x="1872000" y="379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Vrije vorm 52">
                  <a:extLst>
                    <a:ext uri="{FF2B5EF4-FFF2-40B4-BE49-F238E27FC236}">
                      <a16:creationId xmlns:a16="http://schemas.microsoft.com/office/drawing/2014/main" id="{075EC905-B1FD-F96F-6B48-C0912F303FA7}"/>
                    </a:ext>
                  </a:extLst>
                </p:cNvPr>
                <p:cNvSpPr/>
                <p:nvPr/>
              </p:nvSpPr>
              <p:spPr>
                <a:xfrm>
                  <a:off x="1872000" y="397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Vrije vorm 53">
                  <a:extLst>
                    <a:ext uri="{FF2B5EF4-FFF2-40B4-BE49-F238E27FC236}">
                      <a16:creationId xmlns:a16="http://schemas.microsoft.com/office/drawing/2014/main" id="{12FE6FF0-6597-520D-5E7D-A429B743C7C4}"/>
                    </a:ext>
                  </a:extLst>
                </p:cNvPr>
                <p:cNvSpPr/>
                <p:nvPr/>
              </p:nvSpPr>
              <p:spPr>
                <a:xfrm>
                  <a:off x="1872000" y="415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Vrije vorm 54">
                  <a:extLst>
                    <a:ext uri="{FF2B5EF4-FFF2-40B4-BE49-F238E27FC236}">
                      <a16:creationId xmlns:a16="http://schemas.microsoft.com/office/drawing/2014/main" id="{DB5E7026-59FC-D815-0BB9-24C89F38A745}"/>
                    </a:ext>
                  </a:extLst>
                </p:cNvPr>
                <p:cNvSpPr/>
                <p:nvPr/>
              </p:nvSpPr>
              <p:spPr>
                <a:xfrm>
                  <a:off x="1872000" y="433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Vrije vorm 55">
                  <a:extLst>
                    <a:ext uri="{FF2B5EF4-FFF2-40B4-BE49-F238E27FC236}">
                      <a16:creationId xmlns:a16="http://schemas.microsoft.com/office/drawing/2014/main" id="{F44B3AD3-5719-266A-A801-B930F75F3EBD}"/>
                    </a:ext>
                  </a:extLst>
                </p:cNvPr>
                <p:cNvSpPr/>
                <p:nvPr/>
              </p:nvSpPr>
              <p:spPr>
                <a:xfrm>
                  <a:off x="1872000" y="451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Vrije vorm 56">
                  <a:extLst>
                    <a:ext uri="{FF2B5EF4-FFF2-40B4-BE49-F238E27FC236}">
                      <a16:creationId xmlns:a16="http://schemas.microsoft.com/office/drawing/2014/main" id="{09E2B4B9-6231-1BF8-EF62-49CF276C777D}"/>
                    </a:ext>
                  </a:extLst>
                </p:cNvPr>
                <p:cNvSpPr/>
                <p:nvPr/>
              </p:nvSpPr>
              <p:spPr>
                <a:xfrm>
                  <a:off x="1872000" y="469021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FA474D5-2151-AE97-CA06-E32B4F9ABC6A}"/>
                  </a:ext>
                </a:extLst>
              </p:cNvPr>
              <p:cNvGrpSpPr/>
              <p:nvPr/>
            </p:nvGrpSpPr>
            <p:grpSpPr>
              <a:xfrm>
                <a:off x="7331961" y="2025273"/>
                <a:ext cx="814619" cy="1064850"/>
                <a:chOff x="1778578" y="3302929"/>
                <a:chExt cx="1131500" cy="1479069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687AA316-10FB-5691-00C5-3BB4D3FA4FDC}"/>
                    </a:ext>
                  </a:extLst>
                </p:cNvPr>
                <p:cNvSpPr/>
                <p:nvPr/>
              </p:nvSpPr>
              <p:spPr>
                <a:xfrm>
                  <a:off x="1778578" y="3302929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Vrije vorm 59">
                  <a:extLst>
                    <a:ext uri="{FF2B5EF4-FFF2-40B4-BE49-F238E27FC236}">
                      <a16:creationId xmlns:a16="http://schemas.microsoft.com/office/drawing/2014/main" id="{32912301-CE64-089D-D494-BEE3C3AC0AEC}"/>
                    </a:ext>
                  </a:extLst>
                </p:cNvPr>
                <p:cNvSpPr/>
                <p:nvPr/>
              </p:nvSpPr>
              <p:spPr>
                <a:xfrm>
                  <a:off x="1948328" y="356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Vrije vorm 60">
                  <a:extLst>
                    <a:ext uri="{FF2B5EF4-FFF2-40B4-BE49-F238E27FC236}">
                      <a16:creationId xmlns:a16="http://schemas.microsoft.com/office/drawing/2014/main" id="{CA032183-6B81-659A-A504-30BDF4A0B404}"/>
                    </a:ext>
                  </a:extLst>
                </p:cNvPr>
                <p:cNvSpPr/>
                <p:nvPr/>
              </p:nvSpPr>
              <p:spPr>
                <a:xfrm>
                  <a:off x="1948328" y="374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Vrije vorm 61">
                  <a:extLst>
                    <a:ext uri="{FF2B5EF4-FFF2-40B4-BE49-F238E27FC236}">
                      <a16:creationId xmlns:a16="http://schemas.microsoft.com/office/drawing/2014/main" id="{2EEBD60B-CA8E-8349-3192-9184B7FD1B27}"/>
                    </a:ext>
                  </a:extLst>
                </p:cNvPr>
                <p:cNvSpPr/>
                <p:nvPr/>
              </p:nvSpPr>
              <p:spPr>
                <a:xfrm>
                  <a:off x="1948328" y="392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Vrije vorm 62">
                  <a:extLst>
                    <a:ext uri="{FF2B5EF4-FFF2-40B4-BE49-F238E27FC236}">
                      <a16:creationId xmlns:a16="http://schemas.microsoft.com/office/drawing/2014/main" id="{10AE92B1-C18A-3740-8EF1-A6CD8D08FC6B}"/>
                    </a:ext>
                  </a:extLst>
                </p:cNvPr>
                <p:cNvSpPr/>
                <p:nvPr/>
              </p:nvSpPr>
              <p:spPr>
                <a:xfrm>
                  <a:off x="1948328" y="410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Vrije vorm 63">
                  <a:extLst>
                    <a:ext uri="{FF2B5EF4-FFF2-40B4-BE49-F238E27FC236}">
                      <a16:creationId xmlns:a16="http://schemas.microsoft.com/office/drawing/2014/main" id="{3F7F2332-6F1D-556E-17E0-164AAD44A2A3}"/>
                    </a:ext>
                  </a:extLst>
                </p:cNvPr>
                <p:cNvSpPr/>
                <p:nvPr/>
              </p:nvSpPr>
              <p:spPr>
                <a:xfrm>
                  <a:off x="1948328" y="428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Vrije vorm 64">
                  <a:extLst>
                    <a:ext uri="{FF2B5EF4-FFF2-40B4-BE49-F238E27FC236}">
                      <a16:creationId xmlns:a16="http://schemas.microsoft.com/office/drawing/2014/main" id="{92D02AC7-B871-D652-3DA9-C6A745D3C945}"/>
                    </a:ext>
                  </a:extLst>
                </p:cNvPr>
                <p:cNvSpPr/>
                <p:nvPr/>
              </p:nvSpPr>
              <p:spPr>
                <a:xfrm>
                  <a:off x="1948328" y="4469385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DDA12AF9-3B21-A2D2-23B1-20B4F2D8E72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 2 manieren invloed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74E7B78-65CD-87CB-E816-AB1F37BEF1EC}"/>
              </a:ext>
            </a:extLst>
          </p:cNvPr>
          <p:cNvGrpSpPr/>
          <p:nvPr/>
        </p:nvGrpSpPr>
        <p:grpSpPr>
          <a:xfrm>
            <a:off x="321978" y="3568470"/>
            <a:ext cx="8253411" cy="2324451"/>
            <a:chOff x="171258" y="3568470"/>
            <a:chExt cx="8253411" cy="2324451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3EED8E6C-D32A-7053-DE10-F48845805727}"/>
                </a:ext>
              </a:extLst>
            </p:cNvPr>
            <p:cNvGrpSpPr/>
            <p:nvPr/>
          </p:nvGrpSpPr>
          <p:grpSpPr>
            <a:xfrm>
              <a:off x="3013200" y="3568470"/>
              <a:ext cx="5411469" cy="2324451"/>
              <a:chOff x="3003869" y="3492809"/>
              <a:chExt cx="5411469" cy="2324451"/>
            </a:xfrm>
          </p:grpSpPr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334A964E-774D-E30E-3399-06975DAC745B}"/>
                  </a:ext>
                </a:extLst>
              </p:cNvPr>
              <p:cNvGrpSpPr/>
              <p:nvPr/>
            </p:nvGrpSpPr>
            <p:grpSpPr>
              <a:xfrm>
                <a:off x="6476707" y="4013284"/>
                <a:ext cx="1938631" cy="909604"/>
                <a:chOff x="6476707" y="3808010"/>
                <a:chExt cx="1938631" cy="909604"/>
              </a:xfrm>
            </p:grpSpPr>
            <p:pic>
              <p:nvPicPr>
                <p:cNvPr id="8" name="Afbeelding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0083" y="3862359"/>
                  <a:ext cx="855255" cy="855255"/>
                </a:xfrm>
                <a:prstGeom prst="rect">
                  <a:avLst/>
                </a:prstGeom>
              </p:spPr>
            </p:pic>
            <p:pic>
              <p:nvPicPr>
                <p:cNvPr id="43" name="Afbeelding 4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6707" y="3808010"/>
                  <a:ext cx="855254" cy="895878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1EBBACAF-AE74-F509-BB20-75A8129C68EB}"/>
                  </a:ext>
                </a:extLst>
              </p:cNvPr>
              <p:cNvGrpSpPr/>
              <p:nvPr/>
            </p:nvGrpSpPr>
            <p:grpSpPr>
              <a:xfrm>
                <a:off x="3003869" y="3492809"/>
                <a:ext cx="3368534" cy="2324451"/>
                <a:chOff x="3003869" y="3492809"/>
                <a:chExt cx="3368534" cy="2324451"/>
              </a:xfrm>
            </p:grpSpPr>
            <p:sp>
              <p:nvSpPr>
                <p:cNvPr id="29" name="Tekstvak 28"/>
                <p:cNvSpPr txBox="1"/>
                <p:nvPr/>
              </p:nvSpPr>
              <p:spPr>
                <a:xfrm>
                  <a:off x="3003869" y="3492809"/>
                  <a:ext cx="33685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200" b="1" dirty="0">
                      <a:solidFill>
                        <a:srgbClr val="FF0000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Provinciale Staten</a:t>
                  </a:r>
                  <a:endParaRPr lang="en-US" sz="2200" b="1" dirty="0">
                    <a:solidFill>
                      <a:srgbClr val="FF0000"/>
                    </a:solidFill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7" name="Tekstvak 26"/>
                <p:cNvSpPr txBox="1"/>
                <p:nvPr/>
              </p:nvSpPr>
              <p:spPr>
                <a:xfrm>
                  <a:off x="3003869" y="3878268"/>
                  <a:ext cx="3368533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dirty="0">
                      <a:ea typeface="Verdana" panose="020B0604030504040204" pitchFamily="34" charset="0"/>
                      <a:cs typeface="Verdana" panose="020B0604030504040204" pitchFamily="34" charset="0"/>
                    </a:rPr>
                    <a:t>Jouw partij komt misschien in de Provinciale Staten en mag plannen goedkeuren of tegenhouden.</a:t>
                  </a:r>
                  <a:endParaRPr lang="en-US" sz="2400" dirty="0"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pic>
          <p:nvPicPr>
            <p:cNvPr id="2" name="Afbeelding 1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593B7246-A2F2-5B8A-EC64-751BCC63F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58" y="3770172"/>
              <a:ext cx="2633950" cy="1910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179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3A9D04ED-BF1B-B8CC-DE55-0F18E35F4CB2}"/>
              </a:ext>
            </a:extLst>
          </p:cNvPr>
          <p:cNvGrpSpPr/>
          <p:nvPr/>
        </p:nvGrpSpPr>
        <p:grpSpPr>
          <a:xfrm>
            <a:off x="4950666" y="1283027"/>
            <a:ext cx="3592085" cy="3139183"/>
            <a:chOff x="6587845" y="248090"/>
            <a:chExt cx="2079641" cy="1795974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03EF6DE5-D039-B7EF-5B78-B1E099AFD94F}"/>
                </a:ext>
              </a:extLst>
            </p:cNvPr>
            <p:cNvGrpSpPr/>
            <p:nvPr/>
          </p:nvGrpSpPr>
          <p:grpSpPr>
            <a:xfrm>
              <a:off x="6587845" y="248090"/>
              <a:ext cx="2079641" cy="1795974"/>
              <a:chOff x="6587845" y="248090"/>
              <a:chExt cx="2079641" cy="1795974"/>
            </a:xfrm>
          </p:grpSpPr>
          <p:pic>
            <p:nvPicPr>
              <p:cNvPr id="8" name="Afbeelding 7" descr="Afbeelding met duisternis, zwart-wit, nacht, ster&#10;&#10;Automatisch gegenereerde beschrijving">
                <a:extLst>
                  <a:ext uri="{FF2B5EF4-FFF2-40B4-BE49-F238E27FC236}">
                    <a16:creationId xmlns:a16="http://schemas.microsoft.com/office/drawing/2014/main" id="{F28F3D3F-A125-1B21-B388-40D4F6689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795"/>
              <a:stretch/>
            </p:blipFill>
            <p:spPr>
              <a:xfrm>
                <a:off x="6587845" y="248090"/>
                <a:ext cx="2079641" cy="1795974"/>
              </a:xfrm>
              <a:prstGeom prst="rect">
                <a:avLst/>
              </a:prstGeom>
            </p:spPr>
          </p:pic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E7BD45AB-4E8A-65CD-5553-9526FBB73E15}"/>
                  </a:ext>
                </a:extLst>
              </p:cNvPr>
              <p:cNvSpPr/>
              <p:nvPr/>
            </p:nvSpPr>
            <p:spPr>
              <a:xfrm>
                <a:off x="7260234" y="1062000"/>
                <a:ext cx="768150" cy="720000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" name="Gelijkbenige driehoek 4">
              <a:extLst>
                <a:ext uri="{FF2B5EF4-FFF2-40B4-BE49-F238E27FC236}">
                  <a16:creationId xmlns:a16="http://schemas.microsoft.com/office/drawing/2014/main" id="{152518C3-ACEE-E220-7232-9AF4F1607922}"/>
                </a:ext>
              </a:extLst>
            </p:cNvPr>
            <p:cNvSpPr/>
            <p:nvPr/>
          </p:nvSpPr>
          <p:spPr>
            <a:xfrm rot="10800000">
              <a:off x="7416798" y="1034715"/>
              <a:ext cx="455022" cy="255865"/>
            </a:xfrm>
            <a:prstGeom prst="triangl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D4F9B115-E19C-15F5-11F9-B1079545BE74}"/>
              </a:ext>
            </a:extLst>
          </p:cNvPr>
          <p:cNvSpPr txBox="1"/>
          <p:nvPr/>
        </p:nvSpPr>
        <p:spPr>
          <a:xfrm flipH="1">
            <a:off x="0" y="80039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Burgemeester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60DBD3B-DF02-E81F-F56D-98E715E6F65B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word je Commissaris van de koning?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5B69ED7-79DA-EE07-9805-42FF9A840470}"/>
              </a:ext>
            </a:extLst>
          </p:cNvPr>
          <p:cNvGrpSpPr/>
          <p:nvPr/>
        </p:nvGrpSpPr>
        <p:grpSpPr>
          <a:xfrm>
            <a:off x="743203" y="1623519"/>
            <a:ext cx="4213184" cy="4628697"/>
            <a:chOff x="635344" y="1642180"/>
            <a:chExt cx="4213184" cy="4628697"/>
          </a:xfrm>
        </p:grpSpPr>
        <p:pic>
          <p:nvPicPr>
            <p:cNvPr id="9" name="Afbeelding 8" descr="Afbeelding met ruimte, duisternis, sterrenbeeld, Universum&#10;&#10;Automatisch gegenereerde beschrijving">
              <a:extLst>
                <a:ext uri="{FF2B5EF4-FFF2-40B4-BE49-F238E27FC236}">
                  <a16:creationId xmlns:a16="http://schemas.microsoft.com/office/drawing/2014/main" id="{79253136-C613-A23F-D203-5446FEBA8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44" y="1642180"/>
              <a:ext cx="3329050" cy="4628697"/>
            </a:xfrm>
            <a:prstGeom prst="rect">
              <a:avLst/>
            </a:prstGeom>
          </p:spPr>
        </p:pic>
        <p:sp>
          <p:nvSpPr>
            <p:cNvPr id="22" name="Pijl: rechts 21">
              <a:extLst>
                <a:ext uri="{FF2B5EF4-FFF2-40B4-BE49-F238E27FC236}">
                  <a16:creationId xmlns:a16="http://schemas.microsoft.com/office/drawing/2014/main" id="{7A4B011A-180D-CD69-F27A-A7069524EF18}"/>
                </a:ext>
              </a:extLst>
            </p:cNvPr>
            <p:cNvSpPr/>
            <p:nvPr/>
          </p:nvSpPr>
          <p:spPr>
            <a:xfrm rot="19250791">
              <a:off x="3573287" y="3181933"/>
              <a:ext cx="1275241" cy="818917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80003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293553" y="3233907"/>
            <a:ext cx="4213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verkiezingen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voor nieuwe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Provinciale Staten.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0DE5FD6-2C7C-3FA6-CA9F-D2F5C8914BBD}"/>
              </a:ext>
            </a:extLst>
          </p:cNvPr>
          <p:cNvGrpSpPr/>
          <p:nvPr/>
        </p:nvGrpSpPr>
        <p:grpSpPr>
          <a:xfrm>
            <a:off x="0" y="1684421"/>
            <a:ext cx="4213300" cy="5270868"/>
            <a:chOff x="-93504" y="907968"/>
            <a:chExt cx="4362449" cy="6083762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7F66984-A220-49AC-2B55-2E2A16FCA900}"/>
                </a:ext>
              </a:extLst>
            </p:cNvPr>
            <p:cNvSpPr/>
            <p:nvPr/>
          </p:nvSpPr>
          <p:spPr>
            <a:xfrm rot="550442">
              <a:off x="1346569" y="5816779"/>
              <a:ext cx="1482305" cy="223935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 descr="Afbeelding met hand, vinger, tekenfilm, tekening&#10;&#10;Automatisch gegenereerde beschrijving">
              <a:extLst>
                <a:ext uri="{FF2B5EF4-FFF2-40B4-BE49-F238E27FC236}">
                  <a16:creationId xmlns:a16="http://schemas.microsoft.com/office/drawing/2014/main" id="{45B79573-7A12-86D6-A567-3A4575DD4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4"/>
            <a:stretch/>
          </p:blipFill>
          <p:spPr>
            <a:xfrm>
              <a:off x="-93504" y="907968"/>
              <a:ext cx="4362449" cy="5662032"/>
            </a:xfrm>
            <a:prstGeom prst="rect">
              <a:avLst/>
            </a:prstGeom>
          </p:spPr>
        </p:pic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F164CA8-D439-7FDC-C2D0-74C0F081096F}"/>
                </a:ext>
              </a:extLst>
            </p:cNvPr>
            <p:cNvSpPr/>
            <p:nvPr/>
          </p:nvSpPr>
          <p:spPr>
            <a:xfrm>
              <a:off x="1163902" y="5862726"/>
              <a:ext cx="1635282" cy="1129004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91281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780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7.4 Welke partij past bij mij?</a:t>
            </a:r>
          </a:p>
        </p:txBody>
      </p:sp>
    </p:spTree>
    <p:extLst>
      <p:ext uri="{BB962C8B-B14F-4D97-AF65-F5344CB8AC3E}">
        <p14:creationId xmlns:p14="http://schemas.microsoft.com/office/powerpoint/2010/main" val="175490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174092AD-9BFB-1F3C-B279-8068E59B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8961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5783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8541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aarde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2036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857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61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531380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vak 58">
            <a:extLst>
              <a:ext uri="{FF2B5EF4-FFF2-40B4-BE49-F238E27FC236}">
                <a16:creationId xmlns:a16="http://schemas.microsoft.com/office/drawing/2014/main" id="{0AA337C7-2DDA-4DB4-A61D-5D6551653504}"/>
              </a:ext>
            </a:extLst>
          </p:cNvPr>
          <p:cNvSpPr txBox="1"/>
          <p:nvPr/>
        </p:nvSpPr>
        <p:spPr>
          <a:xfrm flipH="1">
            <a:off x="0" y="15198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Welke partij past bij mij?</a:t>
            </a:r>
          </a:p>
        </p:txBody>
      </p: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840D3F1-AB9A-E7A0-8B39-5CB9673AA8BC}"/>
              </a:ext>
            </a:extLst>
          </p:cNvPr>
          <p:cNvGrpSpPr/>
          <p:nvPr/>
        </p:nvGrpSpPr>
        <p:grpSpPr>
          <a:xfrm>
            <a:off x="1515745" y="658038"/>
            <a:ext cx="6112510" cy="6118860"/>
            <a:chOff x="1515745" y="658038"/>
            <a:chExt cx="6112510" cy="6118860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1B4C31A-FBBF-9732-7175-E8A9EF86A625}"/>
                </a:ext>
              </a:extLst>
            </p:cNvPr>
            <p:cNvGrpSpPr/>
            <p:nvPr/>
          </p:nvGrpSpPr>
          <p:grpSpPr>
            <a:xfrm>
              <a:off x="1515745" y="658038"/>
              <a:ext cx="6112510" cy="6118860"/>
              <a:chOff x="0" y="0"/>
              <a:chExt cx="6112804" cy="6118860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1A96A521-E12A-383D-5A50-6C9328A29FBF}"/>
                  </a:ext>
                </a:extLst>
              </p:cNvPr>
              <p:cNvGrpSpPr/>
              <p:nvPr/>
            </p:nvGrpSpPr>
            <p:grpSpPr>
              <a:xfrm>
                <a:off x="0" y="0"/>
                <a:ext cx="6112804" cy="6118860"/>
                <a:chOff x="-1" y="0"/>
                <a:chExt cx="6110442" cy="6115042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76205EE6-C8D8-A97D-5924-0369D9499A0F}"/>
                    </a:ext>
                  </a:extLst>
                </p:cNvPr>
                <p:cNvGrpSpPr/>
                <p:nvPr/>
              </p:nvGrpSpPr>
              <p:grpSpPr>
                <a:xfrm>
                  <a:off x="-1" y="0"/>
                  <a:ext cx="6110442" cy="6115042"/>
                  <a:chOff x="-1" y="0"/>
                  <a:chExt cx="5724352" cy="5728661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6A04A55D-7E30-59B8-97D2-2733AFF4177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4314"/>
                    <a:ext cx="5724352" cy="5724347"/>
                    <a:chOff x="-1" y="4314"/>
                    <a:chExt cx="5724352" cy="5724347"/>
                  </a:xfrm>
                </p:grpSpPr>
                <p:sp>
                  <p:nvSpPr>
                    <p:cNvPr id="95" name="Gedeeltelijke cirkel 94">
                      <a:extLst>
                        <a:ext uri="{FF2B5EF4-FFF2-40B4-BE49-F238E27FC236}">
                          <a16:creationId xmlns:a16="http://schemas.microsoft.com/office/drawing/2014/main" id="{504D2DF7-C1CB-98F8-25F5-4C6E4C7875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-1" y="14691"/>
                      <a:ext cx="5713201" cy="5713201"/>
                    </a:xfrm>
                    <a:prstGeom prst="pie">
                      <a:avLst>
                        <a:gd name="adj1" fmla="val 16214272"/>
                        <a:gd name="adj2" fmla="val 20560742"/>
                      </a:avLst>
                    </a:prstGeom>
                    <a:solidFill>
                      <a:srgbClr val="0070C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6" name="Gedeeltelijke cirkel 95">
                      <a:extLst>
                        <a:ext uri="{FF2B5EF4-FFF2-40B4-BE49-F238E27FC236}">
                          <a16:creationId xmlns:a16="http://schemas.microsoft.com/office/drawing/2014/main" id="{C29C916D-009B-C180-1069-6BC4DBC04E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5461"/>
                      <a:ext cx="5713200" cy="5713200"/>
                    </a:xfrm>
                    <a:prstGeom prst="pie">
                      <a:avLst>
                        <a:gd name="adj1" fmla="val 20526814"/>
                        <a:gd name="adj2" fmla="val 3197369"/>
                      </a:avLst>
                    </a:prstGeom>
                    <a:solidFill>
                      <a:srgbClr val="0099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7" name="Gedeeltelijke cirkel 96">
                      <a:extLst>
                        <a:ext uri="{FF2B5EF4-FFF2-40B4-BE49-F238E27FC236}">
                          <a16:creationId xmlns:a16="http://schemas.microsoft.com/office/drawing/2014/main" id="{1BDC51AB-FBEE-A779-08EB-15B7BF84DF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3921"/>
                      <a:ext cx="5713200" cy="5713200"/>
                    </a:xfrm>
                    <a:prstGeom prst="pie">
                      <a:avLst>
                        <a:gd name="adj1" fmla="val 3200047"/>
                        <a:gd name="adj2" fmla="val 7763015"/>
                      </a:avLst>
                    </a:pr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8" name="Gedeeltelijke cirkel 97">
                      <a:extLst>
                        <a:ext uri="{FF2B5EF4-FFF2-40B4-BE49-F238E27FC236}">
                          <a16:creationId xmlns:a16="http://schemas.microsoft.com/office/drawing/2014/main" id="{55A31217-88DC-6690-6A8D-49D319713E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7760883"/>
                        <a:gd name="adj2" fmla="val 11903201"/>
                      </a:avLst>
                    </a:prstGeom>
                    <a:solidFill>
                      <a:srgbClr val="7030A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9" name="Gedeeltelijke cirkel 98">
                      <a:extLst>
                        <a:ext uri="{FF2B5EF4-FFF2-40B4-BE49-F238E27FC236}">
                          <a16:creationId xmlns:a16="http://schemas.microsoft.com/office/drawing/2014/main" id="{8C2CAD30-E286-FFFA-A228-A092E53295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11895660"/>
                        <a:gd name="adj2" fmla="val 16182282"/>
                      </a:avLst>
                    </a:prstGeom>
                    <a:solidFill>
                      <a:srgbClr val="FFC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3046032F-2417-C53D-F4F3-AD73B49EAB6F}"/>
                      </a:ext>
                    </a:extLst>
                  </p:cNvPr>
                  <p:cNvGrpSpPr/>
                  <p:nvPr/>
                </p:nvGrpSpPr>
                <p:grpSpPr>
                  <a:xfrm>
                    <a:off x="75857" y="0"/>
                    <a:ext cx="5572639" cy="5449960"/>
                    <a:chOff x="75857" y="0"/>
                    <a:chExt cx="5572639" cy="5449960"/>
                  </a:xfrm>
                </p:grpSpPr>
                <p:sp>
                  <p:nvSpPr>
                    <p:cNvPr id="91" name="Vrije vorm: vorm 90">
                      <a:extLst>
                        <a:ext uri="{FF2B5EF4-FFF2-40B4-BE49-F238E27FC236}">
                          <a16:creationId xmlns:a16="http://schemas.microsoft.com/office/drawing/2014/main" id="{1F6C8B90-7C65-4F25-29C9-82DFE10DD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179" y="0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2" name="Vrije vorm: vorm 91">
                      <a:extLst>
                        <a:ext uri="{FF2B5EF4-FFF2-40B4-BE49-F238E27FC236}">
                          <a16:creationId xmlns:a16="http://schemas.microsoft.com/office/drawing/2014/main" id="{E55C9DAA-28AD-F443-C471-727F017F5AD4}"/>
                        </a:ext>
                      </a:extLst>
                    </p:cNvPr>
                    <p:cNvSpPr/>
                    <p:nvPr/>
                  </p:nvSpPr>
                  <p:spPr>
                    <a:xfrm rot="4320000">
                      <a:off x="4220388" y="986797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3" name="Vrije vorm: vorm 92">
                      <a:extLst>
                        <a:ext uri="{FF2B5EF4-FFF2-40B4-BE49-F238E27FC236}">
                          <a16:creationId xmlns:a16="http://schemas.microsoft.com/office/drawing/2014/main" id="{43ED2224-26D4-4497-BA03-37F9EA154217}"/>
                        </a:ext>
                      </a:extLst>
                    </p:cNvPr>
                    <p:cNvSpPr/>
                    <p:nvPr/>
                  </p:nvSpPr>
                  <p:spPr>
                    <a:xfrm rot="8640000">
                      <a:off x="3701597" y="259374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4" name="Vrije vorm: vorm 93">
                      <a:extLst>
                        <a:ext uri="{FF2B5EF4-FFF2-40B4-BE49-F238E27FC236}">
                          <a16:creationId xmlns:a16="http://schemas.microsoft.com/office/drawing/2014/main" id="{98F71EAC-B48D-D35F-8562-594DE15F7849}"/>
                        </a:ext>
                      </a:extLst>
                    </p:cNvPr>
                    <p:cNvSpPr/>
                    <p:nvPr/>
                  </p:nvSpPr>
                  <p:spPr>
                    <a:xfrm rot="17280000">
                      <a:off x="1503965" y="99193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</p:grpSp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84001AD8-E696-F760-224F-67E9C6BB50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9" t="4846" r="3876" b="5026"/>
                <a:stretch/>
              </p:blipFill>
              <p:spPr>
                <a:xfrm>
                  <a:off x="3857093" y="986568"/>
                  <a:ext cx="731473" cy="825655"/>
                </a:xfrm>
                <a:prstGeom prst="rect">
                  <a:avLst/>
                </a:prstGeom>
              </p:spPr>
            </p:pic>
            <p:pic>
              <p:nvPicPr>
                <p:cNvPr id="72" name="Afbeelding 71">
                  <a:extLst>
                    <a:ext uri="{FF2B5EF4-FFF2-40B4-BE49-F238E27FC236}">
                      <a16:creationId xmlns:a16="http://schemas.microsoft.com/office/drawing/2014/main" id="{6AC0293F-30D7-8E61-A383-CBE7FB6B9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91" t="27434" r="6538" b="26769"/>
                <a:stretch/>
              </p:blipFill>
              <p:spPr>
                <a:xfrm>
                  <a:off x="3892735" y="4157864"/>
                  <a:ext cx="1076190" cy="575310"/>
                </a:xfrm>
                <a:prstGeom prst="rect">
                  <a:avLst/>
                </a:prstGeom>
              </p:spPr>
            </p:pic>
            <p:pic>
              <p:nvPicPr>
                <p:cNvPr id="73" name="Afbeelding 72">
                  <a:extLst>
                    <a:ext uri="{FF2B5EF4-FFF2-40B4-BE49-F238E27FC236}">
                      <a16:creationId xmlns:a16="http://schemas.microsoft.com/office/drawing/2014/main" id="{5660324D-B46D-AC07-06BD-6434E6530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74" y="3081176"/>
                  <a:ext cx="1318975" cy="53441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6C31FDED-8D34-AC3E-95C5-068EBB172252}"/>
                    </a:ext>
                  </a:extLst>
                </p:cNvPr>
                <p:cNvGrpSpPr/>
                <p:nvPr/>
              </p:nvGrpSpPr>
              <p:grpSpPr>
                <a:xfrm>
                  <a:off x="1241387" y="667220"/>
                  <a:ext cx="728456" cy="986119"/>
                  <a:chOff x="1248278" y="660243"/>
                  <a:chExt cx="586647" cy="778744"/>
                </a:xfrm>
              </p:grpSpPr>
              <p:sp>
                <p:nvSpPr>
                  <p:cNvPr id="87" name="Tekstvak 31">
                    <a:extLst>
                      <a:ext uri="{FF2B5EF4-FFF2-40B4-BE49-F238E27FC236}">
                        <a16:creationId xmlns:a16="http://schemas.microsoft.com/office/drawing/2014/main" id="{200B0646-72BB-3F22-70B4-EDF416A55724}"/>
                      </a:ext>
                    </a:extLst>
                  </p:cNvPr>
                  <p:cNvSpPr txBox="1"/>
                  <p:nvPr/>
                </p:nvSpPr>
                <p:spPr>
                  <a:xfrm>
                    <a:off x="1252137" y="1160384"/>
                    <a:ext cx="582275" cy="27860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nl-NL" sz="18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FVD</a:t>
                    </a:r>
                    <a:endParaRPr lang="nl-NL" sz="1100" kern="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8" name="Afbeelding 87">
                    <a:extLst>
                      <a:ext uri="{FF2B5EF4-FFF2-40B4-BE49-F238E27FC236}">
                        <a16:creationId xmlns:a16="http://schemas.microsoft.com/office/drawing/2014/main" id="{C2292E29-3651-5CFA-2D1A-EE6BAAA652D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851" t="37696" r="70462" b="38308"/>
                  <a:stretch/>
                </p:blipFill>
                <p:spPr>
                  <a:xfrm>
                    <a:off x="1248278" y="660243"/>
                    <a:ext cx="586647" cy="5943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Afbeelding 74" descr="Afbeelding met logo&#10;&#10;Automatisch gegenereerde beschrijving">
                  <a:extLst>
                    <a:ext uri="{FF2B5EF4-FFF2-40B4-BE49-F238E27FC236}">
                      <a16:creationId xmlns:a16="http://schemas.microsoft.com/office/drawing/2014/main" id="{83207A2F-43E5-C710-C749-3777719CD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94" t="10833" r="20" b="94"/>
                <a:stretch/>
              </p:blipFill>
              <p:spPr>
                <a:xfrm>
                  <a:off x="2005899" y="5367160"/>
                  <a:ext cx="898806" cy="406665"/>
                </a:xfrm>
                <a:prstGeom prst="rect">
                  <a:avLst/>
                </a:prstGeom>
              </p:spPr>
            </p:pic>
            <p:pic>
              <p:nvPicPr>
                <p:cNvPr id="76" name="Afbeelding 75">
                  <a:extLst>
                    <a:ext uri="{FF2B5EF4-FFF2-40B4-BE49-F238E27FC236}">
                      <a16:creationId xmlns:a16="http://schemas.microsoft.com/office/drawing/2014/main" id="{DBF12D0D-F1D4-0421-8356-97037327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8124" y="1012703"/>
                  <a:ext cx="973923" cy="66630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Afbeelding 76">
                  <a:extLst>
                    <a:ext uri="{FF2B5EF4-FFF2-40B4-BE49-F238E27FC236}">
                      <a16:creationId xmlns:a16="http://schemas.microsoft.com/office/drawing/2014/main" id="{D15F4510-113D-9910-EA4B-6814716E9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1746" y="2009618"/>
                  <a:ext cx="650838" cy="635289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78" name="Afbeelding 77">
                  <a:extLst>
                    <a:ext uri="{FF2B5EF4-FFF2-40B4-BE49-F238E27FC236}">
                      <a16:creationId xmlns:a16="http://schemas.microsoft.com/office/drawing/2014/main" id="{E7F5F35A-7390-19DF-08D1-94DFB9873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7297" y="3687405"/>
                  <a:ext cx="671514" cy="671514"/>
                </a:xfrm>
                <a:prstGeom prst="rect">
                  <a:avLst/>
                </a:prstGeom>
              </p:spPr>
            </p:pic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764823B-8FD8-97EC-86A6-59BB883CF131}"/>
                    </a:ext>
                  </a:extLst>
                </p:cNvPr>
                <p:cNvGrpSpPr/>
                <p:nvPr/>
              </p:nvGrpSpPr>
              <p:grpSpPr>
                <a:xfrm>
                  <a:off x="761237" y="4013444"/>
                  <a:ext cx="1303256" cy="857801"/>
                  <a:chOff x="761237" y="4008879"/>
                  <a:chExt cx="1199524" cy="662481"/>
                </a:xfrm>
              </p:grpSpPr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9142D168-3F88-4E44-BCF7-C012A5A54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1251" y="4008879"/>
                    <a:ext cx="620023" cy="441886"/>
                  </a:xfrm>
                  <a:prstGeom prst="rect">
                    <a:avLst/>
                  </a:prstGeom>
                </p:spPr>
              </p:pic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B3E61BE3-9F52-1F79-7581-008D3BE19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1237" y="4450763"/>
                    <a:ext cx="1199524" cy="2205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Afbeelding 79">
                  <a:extLst>
                    <a:ext uri="{FF2B5EF4-FFF2-40B4-BE49-F238E27FC236}">
                      <a16:creationId xmlns:a16="http://schemas.microsoft.com/office/drawing/2014/main" id="{F2C8C26A-DEC7-712A-B7A9-9C6F11F67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1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66" t="-31" r="28" b="36"/>
                <a:stretch/>
              </p:blipFill>
              <p:spPr>
                <a:xfrm>
                  <a:off x="2645200" y="331828"/>
                  <a:ext cx="907324" cy="58031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pic>
              <p:nvPicPr>
                <p:cNvPr id="81" name="Afbeelding 80">
                  <a:extLst>
                    <a:ext uri="{FF2B5EF4-FFF2-40B4-BE49-F238E27FC236}">
                      <a16:creationId xmlns:a16="http://schemas.microsoft.com/office/drawing/2014/main" id="{091FD7CA-7FF5-AF90-DF23-2D40D3DD6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1265" y="4989787"/>
                  <a:ext cx="1468881" cy="456725"/>
                </a:xfrm>
                <a:prstGeom prst="rect">
                  <a:avLst/>
                </a:prstGeom>
              </p:spPr>
            </p:pic>
            <p:pic>
              <p:nvPicPr>
                <p:cNvPr id="82" name="Afbeelding 81">
                  <a:extLst>
                    <a:ext uri="{FF2B5EF4-FFF2-40B4-BE49-F238E27FC236}">
                      <a16:creationId xmlns:a16="http://schemas.microsoft.com/office/drawing/2014/main" id="{B8D753CF-D9C9-C7E0-BBC2-584B6EECF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896" y="3010566"/>
                  <a:ext cx="694448" cy="374091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83" name="Afbeelding 82">
                  <a:extLst>
                    <a:ext uri="{FF2B5EF4-FFF2-40B4-BE49-F238E27FC236}">
                      <a16:creationId xmlns:a16="http://schemas.microsoft.com/office/drawing/2014/main" id="{B31F84F7-3011-A8C7-5610-FE704A71A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4" t="23708" r="4387" b="25062"/>
                <a:stretch/>
              </p:blipFill>
              <p:spPr>
                <a:xfrm>
                  <a:off x="2465428" y="4615266"/>
                  <a:ext cx="727712" cy="410619"/>
                </a:xfrm>
                <a:prstGeom prst="rect">
                  <a:avLst/>
                </a:prstGeom>
              </p:spPr>
            </p:pic>
            <p:pic>
              <p:nvPicPr>
                <p:cNvPr id="84" name="Afbeelding 83">
                  <a:extLst>
                    <a:ext uri="{FF2B5EF4-FFF2-40B4-BE49-F238E27FC236}">
                      <a16:creationId xmlns:a16="http://schemas.microsoft.com/office/drawing/2014/main" id="{BE748054-3BFC-2EE9-3786-8A83CE66E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246" y="2318543"/>
                  <a:ext cx="971280" cy="384221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</p:grpSp>
          <p:pic>
            <p:nvPicPr>
              <p:cNvPr id="12" name="Afbeelding 11" descr="Afbeelding met Graphics, Lettertype, logo, symbool&#10;&#10;Automatisch gegenereerde beschrijving">
                <a:extLst>
                  <a:ext uri="{FF2B5EF4-FFF2-40B4-BE49-F238E27FC236}">
                    <a16:creationId xmlns:a16="http://schemas.microsoft.com/office/drawing/2014/main" id="{989298DE-5C8F-BF3F-0B8C-E772629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290" y="3139440"/>
                <a:ext cx="790575" cy="3625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7" name="Afbeelding 16" descr="Afbeelding met Lettertype, cirkel, Graphics, logo&#10;&#10;Automatisch gegenereerde beschrijving">
                <a:extLst>
                  <a:ext uri="{FF2B5EF4-FFF2-40B4-BE49-F238E27FC236}">
                    <a16:creationId xmlns:a16="http://schemas.microsoft.com/office/drawing/2014/main" id="{CF827CE4-6B47-073D-F107-ECF5E8C32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3665" y="1855470"/>
                <a:ext cx="645795" cy="6457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5" name="Afbeelding 14" descr="Afbeelding met Graphics, Lettertype, grafische vormgeving, violet&#10;&#10;Automatisch gegenereerde beschrijving">
                <a:extLst>
                  <a:ext uri="{FF2B5EF4-FFF2-40B4-BE49-F238E27FC236}">
                    <a16:creationId xmlns:a16="http://schemas.microsoft.com/office/drawing/2014/main" id="{374DB43D-23D4-C6DA-3832-61A7D64A8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8970" y="3688080"/>
                <a:ext cx="790575" cy="32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99538D48-1B62-5E33-EEC6-DA4ACE24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1928815" y="2595533"/>
              <a:ext cx="776700" cy="64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075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73D89F1-DA65-B811-AF40-6A2C762C8621}"/>
              </a:ext>
            </a:extLst>
          </p:cNvPr>
          <p:cNvSpPr txBox="1"/>
          <p:nvPr/>
        </p:nvSpPr>
        <p:spPr>
          <a:xfrm>
            <a:off x="215999" y="216000"/>
            <a:ext cx="780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756972FA-ECAB-828D-B441-1323E988DEFE}"/>
              </a:ext>
            </a:extLst>
          </p:cNvPr>
          <p:cNvGrpSpPr/>
          <p:nvPr/>
        </p:nvGrpSpPr>
        <p:grpSpPr>
          <a:xfrm>
            <a:off x="-20097" y="-99344"/>
            <a:ext cx="9164097" cy="7056688"/>
            <a:chOff x="-20097" y="-10048"/>
            <a:chExt cx="9164097" cy="7056688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6528E5-1E12-15AC-2804-B0AA2CD4478F}"/>
                </a:ext>
              </a:extLst>
            </p:cNvPr>
            <p:cNvSpPr/>
            <p:nvPr/>
          </p:nvSpPr>
          <p:spPr>
            <a:xfrm>
              <a:off x="-20097" y="-10048"/>
              <a:ext cx="9164097" cy="6109397"/>
            </a:xfrm>
            <a:custGeom>
              <a:avLst/>
              <a:gdLst>
                <a:gd name="connsiteX0" fmla="*/ 0 w 9164097"/>
                <a:gd name="connsiteY0" fmla="*/ 0 h 6109397"/>
                <a:gd name="connsiteX1" fmla="*/ 9164097 w 9164097"/>
                <a:gd name="connsiteY1" fmla="*/ 0 h 6109397"/>
                <a:gd name="connsiteX2" fmla="*/ 6812783 w 9164097"/>
                <a:gd name="connsiteY2" fmla="*/ 442127 h 6109397"/>
                <a:gd name="connsiteX3" fmla="*/ 4541855 w 9164097"/>
                <a:gd name="connsiteY3" fmla="*/ 4843305 h 6109397"/>
                <a:gd name="connsiteX4" fmla="*/ 3215473 w 9164097"/>
                <a:gd name="connsiteY4" fmla="*/ 5144756 h 6109397"/>
                <a:gd name="connsiteX5" fmla="*/ 3235570 w 9164097"/>
                <a:gd name="connsiteY5" fmla="*/ 5375868 h 6109397"/>
                <a:gd name="connsiteX6" fmla="*/ 2632668 w 9164097"/>
                <a:gd name="connsiteY6" fmla="*/ 5697415 h 6109397"/>
                <a:gd name="connsiteX7" fmla="*/ 1788607 w 9164097"/>
                <a:gd name="connsiteY7" fmla="*/ 5355771 h 6109397"/>
                <a:gd name="connsiteX8" fmla="*/ 20097 w 9164097"/>
                <a:gd name="connsiteY8" fmla="*/ 6109397 h 6109397"/>
                <a:gd name="connsiteX9" fmla="*/ 0 w 9164097"/>
                <a:gd name="connsiteY9" fmla="*/ 0 h 61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64097" h="6109397">
                  <a:moveTo>
                    <a:pt x="0" y="0"/>
                  </a:moveTo>
                  <a:lnTo>
                    <a:pt x="9164097" y="0"/>
                  </a:lnTo>
                  <a:lnTo>
                    <a:pt x="6812783" y="442127"/>
                  </a:lnTo>
                  <a:lnTo>
                    <a:pt x="4541855" y="4843305"/>
                  </a:lnTo>
                  <a:lnTo>
                    <a:pt x="3215473" y="5144756"/>
                  </a:lnTo>
                  <a:lnTo>
                    <a:pt x="3235570" y="5375868"/>
                  </a:lnTo>
                  <a:lnTo>
                    <a:pt x="2632668" y="5697415"/>
                  </a:lnTo>
                  <a:lnTo>
                    <a:pt x="1788607" y="5355771"/>
                  </a:lnTo>
                  <a:lnTo>
                    <a:pt x="20097" y="6109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C0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Afbeelding 11" descr="Afbeelding met clipart, kaart, kunst, tekenfilm&#10;&#10;Automatisch gegenereerde beschrijving">
              <a:extLst>
                <a:ext uri="{FF2B5EF4-FFF2-40B4-BE49-F238E27FC236}">
                  <a16:creationId xmlns:a16="http://schemas.microsoft.com/office/drawing/2014/main" id="{A62005C5-8DC7-9715-73F7-C3B540B1D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729" y="188640"/>
              <a:ext cx="5946541" cy="6858000"/>
            </a:xfrm>
            <a:prstGeom prst="rect">
              <a:avLst/>
            </a:prstGeom>
          </p:spPr>
        </p:pic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358A744F-A362-258A-AC33-82AC17D0505F}"/>
              </a:ext>
            </a:extLst>
          </p:cNvPr>
          <p:cNvSpPr txBox="1"/>
          <p:nvPr/>
        </p:nvSpPr>
        <p:spPr>
          <a:xfrm>
            <a:off x="1907704" y="21328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Noord-Holland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0AF61D6-2D94-F507-2FFF-05A49B7A272C}"/>
              </a:ext>
            </a:extLst>
          </p:cNvPr>
          <p:cNvSpPr txBox="1"/>
          <p:nvPr/>
        </p:nvSpPr>
        <p:spPr>
          <a:xfrm>
            <a:off x="1690207" y="325972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Zuid-Holland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D019960-D5B0-93BC-B051-F9BA5E02F677}"/>
              </a:ext>
            </a:extLst>
          </p:cNvPr>
          <p:cNvSpPr txBox="1"/>
          <p:nvPr/>
        </p:nvSpPr>
        <p:spPr>
          <a:xfrm>
            <a:off x="1094673" y="438659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Zeeland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824A833-551C-B020-93D7-C64ADBB7DD37}"/>
              </a:ext>
            </a:extLst>
          </p:cNvPr>
          <p:cNvSpPr txBox="1"/>
          <p:nvPr/>
        </p:nvSpPr>
        <p:spPr>
          <a:xfrm>
            <a:off x="4860032" y="980728"/>
            <a:ext cx="133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>
                <a:solidFill>
                  <a:schemeClr val="bg1"/>
                </a:solidFill>
              </a:rPr>
              <a:t>Friesland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AFEDD94-C17A-1BEE-0E5D-64DE6400C62C}"/>
              </a:ext>
            </a:extLst>
          </p:cNvPr>
          <p:cNvSpPr txBox="1"/>
          <p:nvPr/>
        </p:nvSpPr>
        <p:spPr>
          <a:xfrm>
            <a:off x="5999513" y="633683"/>
            <a:ext cx="133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Groningen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B8D9FE2-4837-7DD3-3D61-B10FFB6C5D33}"/>
              </a:ext>
            </a:extLst>
          </p:cNvPr>
          <p:cNvSpPr txBox="1"/>
          <p:nvPr/>
        </p:nvSpPr>
        <p:spPr>
          <a:xfrm>
            <a:off x="6174323" y="1670342"/>
            <a:ext cx="98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>
                <a:solidFill>
                  <a:schemeClr val="bg1"/>
                </a:solidFill>
              </a:rPr>
              <a:t>Drenthe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671333D-6D40-07EF-3FB6-E27EA73CB2B0}"/>
              </a:ext>
            </a:extLst>
          </p:cNvPr>
          <p:cNvSpPr txBox="1"/>
          <p:nvPr/>
        </p:nvSpPr>
        <p:spPr>
          <a:xfrm>
            <a:off x="5940928" y="2729288"/>
            <a:ext cx="12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Overijssel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B98C066-A99F-6889-56C8-F27C7FE3F723}"/>
              </a:ext>
            </a:extLst>
          </p:cNvPr>
          <p:cNvSpPr txBox="1"/>
          <p:nvPr/>
        </p:nvSpPr>
        <p:spPr>
          <a:xfrm>
            <a:off x="5238068" y="3312173"/>
            <a:ext cx="133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>
                <a:solidFill>
                  <a:schemeClr val="bg1"/>
                </a:solidFill>
              </a:rPr>
              <a:t>Gelderland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F2904C7-CF75-C200-1A6A-2511A4C11922}"/>
              </a:ext>
            </a:extLst>
          </p:cNvPr>
          <p:cNvSpPr txBox="1"/>
          <p:nvPr/>
        </p:nvSpPr>
        <p:spPr>
          <a:xfrm>
            <a:off x="4127966" y="3415169"/>
            <a:ext cx="111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Utrecht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5EEBF04-9178-0917-3470-F8DF865A7435}"/>
              </a:ext>
            </a:extLst>
          </p:cNvPr>
          <p:cNvSpPr txBox="1"/>
          <p:nvPr/>
        </p:nvSpPr>
        <p:spPr>
          <a:xfrm>
            <a:off x="3548956" y="452794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>
                <a:solidFill>
                  <a:schemeClr val="bg1"/>
                </a:solidFill>
              </a:rPr>
              <a:t>Noord-Brabant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3BABECF-69E7-B8A9-5E13-DB2F5B237E01}"/>
              </a:ext>
            </a:extLst>
          </p:cNvPr>
          <p:cNvSpPr txBox="1"/>
          <p:nvPr/>
        </p:nvSpPr>
        <p:spPr>
          <a:xfrm>
            <a:off x="5752347" y="5932164"/>
            <a:ext cx="133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/>
              <a:t>Limburg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6F641A94-B5F8-CE42-B80C-6D694D82ED5B}"/>
              </a:ext>
            </a:extLst>
          </p:cNvPr>
          <p:cNvSpPr txBox="1"/>
          <p:nvPr/>
        </p:nvSpPr>
        <p:spPr>
          <a:xfrm>
            <a:off x="4305687" y="240043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small" dirty="0">
                <a:solidFill>
                  <a:schemeClr val="bg1"/>
                </a:solidFill>
              </a:rPr>
              <a:t>Flevoland</a:t>
            </a:r>
          </a:p>
        </p:txBody>
      </p:sp>
    </p:spTree>
    <p:extLst>
      <p:ext uri="{BB962C8B-B14F-4D97-AF65-F5344CB8AC3E}">
        <p14:creationId xmlns:p14="http://schemas.microsoft.com/office/powerpoint/2010/main" val="397261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ep 86">
            <a:extLst>
              <a:ext uri="{FF2B5EF4-FFF2-40B4-BE49-F238E27FC236}">
                <a16:creationId xmlns:a16="http://schemas.microsoft.com/office/drawing/2014/main" id="{3673969B-2945-D194-95FC-AB7B17014A47}"/>
              </a:ext>
            </a:extLst>
          </p:cNvPr>
          <p:cNvGrpSpPr/>
          <p:nvPr/>
        </p:nvGrpSpPr>
        <p:grpSpPr>
          <a:xfrm>
            <a:off x="828208" y="3496597"/>
            <a:ext cx="2375584" cy="1521169"/>
            <a:chOff x="469218" y="3747955"/>
            <a:chExt cx="1908000" cy="1221759"/>
          </a:xfrm>
        </p:grpSpPr>
        <p:pic>
          <p:nvPicPr>
            <p:cNvPr id="17" name="Afbeelding 16" descr="Afbeelding met buitenshuis, hemel, plant, boom&#10;&#10;Automatisch gegenereerde beschrijving">
              <a:extLst>
                <a:ext uri="{FF2B5EF4-FFF2-40B4-BE49-F238E27FC236}">
                  <a16:creationId xmlns:a16="http://schemas.microsoft.com/office/drawing/2014/main" id="{A25834A5-7882-9C9D-8CFE-AA6AA8A35622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9" r="30927" b="29756"/>
            <a:stretch/>
          </p:blipFill>
          <p:spPr bwMode="auto">
            <a:xfrm>
              <a:off x="469218" y="3747955"/>
              <a:ext cx="190800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1D33D5C1-51CF-65B0-BC7F-29B77C278332}"/>
                </a:ext>
              </a:extLst>
            </p:cNvPr>
            <p:cNvSpPr txBox="1"/>
            <p:nvPr/>
          </p:nvSpPr>
          <p:spPr>
            <a:xfrm>
              <a:off x="469218" y="4661936"/>
              <a:ext cx="1317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4000"/>
                      </a:prstClr>
                    </a:outerShdw>
                  </a:effectLst>
                </a:rPr>
                <a:t>Utrecht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endParaRPr>
            </a:p>
          </p:txBody>
        </p:sp>
      </p:grpSp>
      <p:grpSp>
        <p:nvGrpSpPr>
          <p:cNvPr id="88" name="Groep 87">
            <a:extLst>
              <a:ext uri="{FF2B5EF4-FFF2-40B4-BE49-F238E27FC236}">
                <a16:creationId xmlns:a16="http://schemas.microsoft.com/office/drawing/2014/main" id="{4A9D82C0-8A03-7EEC-9BB9-568060BDA43E}"/>
              </a:ext>
            </a:extLst>
          </p:cNvPr>
          <p:cNvGrpSpPr/>
          <p:nvPr/>
        </p:nvGrpSpPr>
        <p:grpSpPr>
          <a:xfrm>
            <a:off x="3384208" y="1840597"/>
            <a:ext cx="2375011" cy="1505724"/>
            <a:chOff x="462492" y="2505863"/>
            <a:chExt cx="1907540" cy="1209354"/>
          </a:xfrm>
        </p:grpSpPr>
        <p:pic>
          <p:nvPicPr>
            <p:cNvPr id="20" name="Afbeelding 19" descr="Afbeelding met buitenshuis, hemel, water, huis&#10;&#10;Automatisch gegenereerde beschrijving">
              <a:extLst>
                <a:ext uri="{FF2B5EF4-FFF2-40B4-BE49-F238E27FC236}">
                  <a16:creationId xmlns:a16="http://schemas.microsoft.com/office/drawing/2014/main" id="{152D3E3D-81E1-C181-8CE5-98928329ED00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" r="51472"/>
            <a:stretch/>
          </p:blipFill>
          <p:spPr bwMode="auto">
            <a:xfrm>
              <a:off x="462492" y="2505863"/>
              <a:ext cx="190754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B44FD301-DC69-EDE9-F9E7-593F9722E1AC}"/>
                </a:ext>
              </a:extLst>
            </p:cNvPr>
            <p:cNvSpPr txBox="1"/>
            <p:nvPr/>
          </p:nvSpPr>
          <p:spPr>
            <a:xfrm>
              <a:off x="479841" y="3407440"/>
              <a:ext cx="1317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Noord Holland</a:t>
              </a:r>
              <a:endParaRPr lang="nl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ep 79">
            <a:extLst>
              <a:ext uri="{FF2B5EF4-FFF2-40B4-BE49-F238E27FC236}">
                <a16:creationId xmlns:a16="http://schemas.microsoft.com/office/drawing/2014/main" id="{A5958C6E-6815-8247-A956-165AF8D78056}"/>
              </a:ext>
            </a:extLst>
          </p:cNvPr>
          <p:cNvGrpSpPr/>
          <p:nvPr/>
        </p:nvGrpSpPr>
        <p:grpSpPr>
          <a:xfrm>
            <a:off x="828208" y="1840599"/>
            <a:ext cx="2396060" cy="1478452"/>
            <a:chOff x="6616652" y="1105986"/>
            <a:chExt cx="1924446" cy="1187450"/>
          </a:xfrm>
        </p:grpSpPr>
        <p:pic>
          <p:nvPicPr>
            <p:cNvPr id="14" name="Afbeelding 13" descr="Afbeelding met buitenshuis, gras, hemel, schaap&#10;&#10;Automatisch gegenereerde beschrijving">
              <a:extLst>
                <a:ext uri="{FF2B5EF4-FFF2-40B4-BE49-F238E27FC236}">
                  <a16:creationId xmlns:a16="http://schemas.microsoft.com/office/drawing/2014/main" id="{C7FB053D-7D1C-8311-A801-6BF266703114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2" t="2204" r="15934" b="10023"/>
            <a:stretch/>
          </p:blipFill>
          <p:spPr bwMode="auto">
            <a:xfrm>
              <a:off x="6616652" y="1105986"/>
              <a:ext cx="190800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3118D8EE-804D-932F-4003-03E89683940C}"/>
                </a:ext>
              </a:extLst>
            </p:cNvPr>
            <p:cNvSpPr txBox="1"/>
            <p:nvPr/>
          </p:nvSpPr>
          <p:spPr>
            <a:xfrm>
              <a:off x="7836920" y="2002324"/>
              <a:ext cx="704178" cy="24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Drenthe</a:t>
              </a:r>
              <a:endParaRPr lang="nl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65BD068-A230-6BDF-CE0C-E58694C2F842}"/>
              </a:ext>
            </a:extLst>
          </p:cNvPr>
          <p:cNvGrpSpPr/>
          <p:nvPr/>
        </p:nvGrpSpPr>
        <p:grpSpPr>
          <a:xfrm>
            <a:off x="828208" y="184599"/>
            <a:ext cx="2375011" cy="1527753"/>
            <a:chOff x="469218" y="1087853"/>
            <a:chExt cx="1907540" cy="1227047"/>
          </a:xfrm>
        </p:grpSpPr>
        <p:pic>
          <p:nvPicPr>
            <p:cNvPr id="19" name="Afbeelding 18" descr="Afbeelding met hemel, generator, windmolen, buitenshuis&#10;&#10;Automatisch gegenereerde beschrijving">
              <a:extLst>
                <a:ext uri="{FF2B5EF4-FFF2-40B4-BE49-F238E27FC236}">
                  <a16:creationId xmlns:a16="http://schemas.microsoft.com/office/drawing/2014/main" id="{76CCF6EF-21DE-D926-CB6D-157C6C6982C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2" t="23228" r="19092" b="14955"/>
            <a:stretch/>
          </p:blipFill>
          <p:spPr bwMode="auto">
            <a:xfrm>
              <a:off x="469218" y="1087853"/>
              <a:ext cx="190754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CBC9873D-EC57-97C9-FCD7-8EF22D80CAA3}"/>
                </a:ext>
              </a:extLst>
            </p:cNvPr>
            <p:cNvSpPr txBox="1"/>
            <p:nvPr/>
          </p:nvSpPr>
          <p:spPr>
            <a:xfrm>
              <a:off x="469218" y="2007123"/>
              <a:ext cx="908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4000"/>
                      </a:prstClr>
                    </a:outerShdw>
                  </a:effectLst>
                </a:rPr>
                <a:t>Flevoland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A6CC3DFD-BE7B-6B2F-6A30-D18365E324DD}"/>
              </a:ext>
            </a:extLst>
          </p:cNvPr>
          <p:cNvGrpSpPr/>
          <p:nvPr/>
        </p:nvGrpSpPr>
        <p:grpSpPr>
          <a:xfrm>
            <a:off x="5940208" y="3496598"/>
            <a:ext cx="2375011" cy="1520802"/>
            <a:chOff x="272915" y="5169295"/>
            <a:chExt cx="1907540" cy="1221464"/>
          </a:xfrm>
        </p:grpSpPr>
        <p:pic>
          <p:nvPicPr>
            <p:cNvPr id="22" name="Afbeelding 21" descr="Afbeelding met hemel, buitenshuis, gras, plant&#10;&#10;Automatisch gegenereerde beschrijving">
              <a:extLst>
                <a:ext uri="{FF2B5EF4-FFF2-40B4-BE49-F238E27FC236}">
                  <a16:creationId xmlns:a16="http://schemas.microsoft.com/office/drawing/2014/main" id="{DBD64E5F-8436-FF2B-8867-F99474949494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5" r="28945" b="27233"/>
            <a:stretch/>
          </p:blipFill>
          <p:spPr bwMode="auto">
            <a:xfrm>
              <a:off x="272915" y="5169295"/>
              <a:ext cx="190754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2E2BA1A2-2313-C872-8807-76C591EF0B62}"/>
                </a:ext>
              </a:extLst>
            </p:cNvPr>
            <p:cNvSpPr txBox="1"/>
            <p:nvPr/>
          </p:nvSpPr>
          <p:spPr>
            <a:xfrm>
              <a:off x="301829" y="6082982"/>
              <a:ext cx="1317642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71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12700" dir="2700000" algn="tl" rotWithShape="0">
                      <a:prstClr val="black">
                        <a:alpha val="89000"/>
                      </a:prstClr>
                    </a:outerShdw>
                  </a:effectLst>
                </a:rPr>
                <a:t>Zuid Holland</a:t>
              </a:r>
              <a:endParaRPr lang="nl-NL" dirty="0"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9000"/>
                    </a:prstClr>
                  </a:outerShdw>
                </a:effectLst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478C6C6C-07CB-BCF9-B6C1-92AAC6741670}"/>
              </a:ext>
            </a:extLst>
          </p:cNvPr>
          <p:cNvGrpSpPr/>
          <p:nvPr/>
        </p:nvGrpSpPr>
        <p:grpSpPr>
          <a:xfrm>
            <a:off x="3384208" y="184599"/>
            <a:ext cx="2375584" cy="1528002"/>
            <a:chOff x="2522123" y="1087853"/>
            <a:chExt cx="1908000" cy="1227247"/>
          </a:xfrm>
        </p:grpSpPr>
        <p:pic>
          <p:nvPicPr>
            <p:cNvPr id="12" name="Afbeelding 11" descr="Afbeelding met transport, buitenshuis, watervoertuig, hemel&#10;&#10;Automatisch gegenereerde beschrijving">
              <a:extLst>
                <a:ext uri="{FF2B5EF4-FFF2-40B4-BE49-F238E27FC236}">
                  <a16:creationId xmlns:a16="http://schemas.microsoft.com/office/drawing/2014/main" id="{130DF65E-2DDF-3BD3-44FC-AD8CD06908CE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4" t="8956" r="14997" b="6468"/>
            <a:stretch/>
          </p:blipFill>
          <p:spPr bwMode="auto">
            <a:xfrm>
              <a:off x="2522123" y="1087853"/>
              <a:ext cx="190800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92F01B62-0508-8267-84F2-F5448D69130D}"/>
                </a:ext>
              </a:extLst>
            </p:cNvPr>
            <p:cNvSpPr txBox="1"/>
            <p:nvPr/>
          </p:nvSpPr>
          <p:spPr>
            <a:xfrm>
              <a:off x="2539116" y="2007323"/>
              <a:ext cx="908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9000"/>
                      </a:prstClr>
                    </a:outerShdw>
                  </a:effectLst>
                </a:rPr>
                <a:t>Friesland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endParaRPr>
            </a:p>
          </p:txBody>
        </p:sp>
      </p:grpSp>
      <p:grpSp>
        <p:nvGrpSpPr>
          <p:cNvPr id="79" name="Groep 78">
            <a:extLst>
              <a:ext uri="{FF2B5EF4-FFF2-40B4-BE49-F238E27FC236}">
                <a16:creationId xmlns:a16="http://schemas.microsoft.com/office/drawing/2014/main" id="{6E403F4B-DDFA-5C3F-EA9F-0A4E7CE277D1}"/>
              </a:ext>
            </a:extLst>
          </p:cNvPr>
          <p:cNvGrpSpPr/>
          <p:nvPr/>
        </p:nvGrpSpPr>
        <p:grpSpPr>
          <a:xfrm>
            <a:off x="5940207" y="184599"/>
            <a:ext cx="2375584" cy="1548199"/>
            <a:chOff x="4575028" y="1087853"/>
            <a:chExt cx="1908000" cy="1243469"/>
          </a:xfrm>
        </p:grpSpPr>
        <p:pic>
          <p:nvPicPr>
            <p:cNvPr id="13" name="Afbeelding 12" descr="Afbeelding met gras, wolk, buitenshuis, hemel&#10;&#10;Automatisch gegenereerde beschrijving">
              <a:extLst>
                <a:ext uri="{FF2B5EF4-FFF2-40B4-BE49-F238E27FC236}">
                  <a16:creationId xmlns:a16="http://schemas.microsoft.com/office/drawing/2014/main" id="{1D675A6D-4009-56C3-8B7F-D614966D7F11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0" t="838" r="15430" b="-838"/>
            <a:stretch/>
          </p:blipFill>
          <p:spPr bwMode="auto">
            <a:xfrm flipH="1">
              <a:off x="4575028" y="1087853"/>
              <a:ext cx="190800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3A2E093C-A8CB-2BAC-A0B3-66D21B6B8E9F}"/>
                </a:ext>
              </a:extLst>
            </p:cNvPr>
            <p:cNvSpPr txBox="1"/>
            <p:nvPr/>
          </p:nvSpPr>
          <p:spPr>
            <a:xfrm>
              <a:off x="4604046" y="2007322"/>
              <a:ext cx="972000" cy="32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8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Groningen</a:t>
              </a:r>
              <a:endParaRPr lang="nl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ep 80">
            <a:extLst>
              <a:ext uri="{FF2B5EF4-FFF2-40B4-BE49-F238E27FC236}">
                <a16:creationId xmlns:a16="http://schemas.microsoft.com/office/drawing/2014/main" id="{7B3D3BD3-F781-71E2-91DF-CFD5414DF038}"/>
              </a:ext>
            </a:extLst>
          </p:cNvPr>
          <p:cNvGrpSpPr/>
          <p:nvPr/>
        </p:nvGrpSpPr>
        <p:grpSpPr>
          <a:xfrm>
            <a:off x="5940208" y="1840599"/>
            <a:ext cx="2375584" cy="1507448"/>
            <a:chOff x="6632067" y="2478600"/>
            <a:chExt cx="1908000" cy="1210739"/>
          </a:xfrm>
        </p:grpSpPr>
        <p:pic>
          <p:nvPicPr>
            <p:cNvPr id="15" name="Afbeelding 14" descr="Afbeelding met hemel, buitenshuis, wolk, water&#10;&#10;Automatisch gegenereerde beschrijving">
              <a:extLst>
                <a:ext uri="{FF2B5EF4-FFF2-40B4-BE49-F238E27FC236}">
                  <a16:creationId xmlns:a16="http://schemas.microsoft.com/office/drawing/2014/main" id="{2992E3CC-6364-74AB-56EC-B1B13EBDE013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0" t="5102" r="18170"/>
            <a:stretch/>
          </p:blipFill>
          <p:spPr bwMode="auto">
            <a:xfrm>
              <a:off x="6632067" y="2478600"/>
              <a:ext cx="190800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1" name="Tekstvak 70">
              <a:extLst>
                <a:ext uri="{FF2B5EF4-FFF2-40B4-BE49-F238E27FC236}">
                  <a16:creationId xmlns:a16="http://schemas.microsoft.com/office/drawing/2014/main" id="{00616D74-99B2-6510-E439-7DD67C9BA163}"/>
                </a:ext>
              </a:extLst>
            </p:cNvPr>
            <p:cNvSpPr txBox="1"/>
            <p:nvPr/>
          </p:nvSpPr>
          <p:spPr>
            <a:xfrm>
              <a:off x="6660981" y="3381562"/>
              <a:ext cx="113821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87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Overijssel</a:t>
              </a:r>
              <a:endParaRPr lang="nl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AB814E1F-851C-6E96-05B0-5BE55673852E}"/>
              </a:ext>
            </a:extLst>
          </p:cNvPr>
          <p:cNvGrpSpPr/>
          <p:nvPr/>
        </p:nvGrpSpPr>
        <p:grpSpPr>
          <a:xfrm>
            <a:off x="3384208" y="3496598"/>
            <a:ext cx="2375584" cy="1520802"/>
            <a:chOff x="6474889" y="3859728"/>
            <a:chExt cx="1908000" cy="1221464"/>
          </a:xfrm>
        </p:grpSpPr>
        <p:pic>
          <p:nvPicPr>
            <p:cNvPr id="16" name="Afbeelding 15" descr="Afbeelding met buitenshuis, gras, landschap, plant&#10;&#10;Automatisch gegenereerde beschrijving">
              <a:extLst>
                <a:ext uri="{FF2B5EF4-FFF2-40B4-BE49-F238E27FC236}">
                  <a16:creationId xmlns:a16="http://schemas.microsoft.com/office/drawing/2014/main" id="{D02D977D-421C-98DD-9323-B524303F2FBF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3" r="11733" b="13814"/>
            <a:stretch/>
          </p:blipFill>
          <p:spPr bwMode="auto">
            <a:xfrm>
              <a:off x="6474889" y="3859728"/>
              <a:ext cx="190800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2" name="Tekstvak 71">
              <a:extLst>
                <a:ext uri="{FF2B5EF4-FFF2-40B4-BE49-F238E27FC236}">
                  <a16:creationId xmlns:a16="http://schemas.microsoft.com/office/drawing/2014/main" id="{90CC0F7F-7CF8-ACB8-E098-7CDFE2E582F9}"/>
                </a:ext>
              </a:extLst>
            </p:cNvPr>
            <p:cNvSpPr txBox="1"/>
            <p:nvPr/>
          </p:nvSpPr>
          <p:spPr>
            <a:xfrm>
              <a:off x="6492237" y="4773415"/>
              <a:ext cx="11382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68000"/>
                      </a:prstClr>
                    </a:outerShdw>
                  </a:effectLst>
                </a:rPr>
                <a:t>Gelderland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</a:endParaRPr>
            </a:p>
          </p:txBody>
        </p:sp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3226E4CF-2546-E917-D8EE-259B1CF19BFD}"/>
              </a:ext>
            </a:extLst>
          </p:cNvPr>
          <p:cNvGrpSpPr/>
          <p:nvPr/>
        </p:nvGrpSpPr>
        <p:grpSpPr>
          <a:xfrm>
            <a:off x="5940208" y="5152598"/>
            <a:ext cx="2375011" cy="1520802"/>
            <a:chOff x="6362182" y="5205569"/>
            <a:chExt cx="1907540" cy="1221464"/>
          </a:xfrm>
        </p:grpSpPr>
        <p:pic>
          <p:nvPicPr>
            <p:cNvPr id="25" name="Afbeelding 24" descr="Afbeelding met gras, boom, buitenshuis, landschap&#10;&#10;Automatisch gegenereerde beschrijving">
              <a:extLst>
                <a:ext uri="{FF2B5EF4-FFF2-40B4-BE49-F238E27FC236}">
                  <a16:creationId xmlns:a16="http://schemas.microsoft.com/office/drawing/2014/main" id="{64FEDA86-B383-6E93-A375-8E8B17BBD7F5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7" t="693" r="14933" b="-693"/>
            <a:stretch/>
          </p:blipFill>
          <p:spPr bwMode="auto">
            <a:xfrm>
              <a:off x="6362182" y="5205569"/>
              <a:ext cx="190754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2063020A-DF5E-3944-1F2A-A21B51EAC6D5}"/>
                </a:ext>
              </a:extLst>
            </p:cNvPr>
            <p:cNvSpPr txBox="1"/>
            <p:nvPr/>
          </p:nvSpPr>
          <p:spPr>
            <a:xfrm>
              <a:off x="6391096" y="6119256"/>
              <a:ext cx="11382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68000"/>
                      </a:prstClr>
                    </a:outerShdw>
                  </a:effectLst>
                </a:rPr>
                <a:t>Limburg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</a:endParaRPr>
            </a:p>
          </p:txBody>
        </p:sp>
      </p:grpSp>
      <p:grpSp>
        <p:nvGrpSpPr>
          <p:cNvPr id="84" name="Groep 83">
            <a:extLst>
              <a:ext uri="{FF2B5EF4-FFF2-40B4-BE49-F238E27FC236}">
                <a16:creationId xmlns:a16="http://schemas.microsoft.com/office/drawing/2014/main" id="{63ABF265-B000-B88D-64F8-50F424A63689}"/>
              </a:ext>
            </a:extLst>
          </p:cNvPr>
          <p:cNvGrpSpPr/>
          <p:nvPr/>
        </p:nvGrpSpPr>
        <p:grpSpPr>
          <a:xfrm>
            <a:off x="3384208" y="5152598"/>
            <a:ext cx="2375011" cy="1520803"/>
            <a:chOff x="4373828" y="5208805"/>
            <a:chExt cx="1907540" cy="1221465"/>
          </a:xfrm>
        </p:grpSpPr>
        <p:pic>
          <p:nvPicPr>
            <p:cNvPr id="26" name="Afbeelding 25" descr="Afbeelding met buitenshuis, gebouw, hemel, marktplaats&#10;&#10;Automatisch gegenereerde beschrijving">
              <a:extLst>
                <a:ext uri="{FF2B5EF4-FFF2-40B4-BE49-F238E27FC236}">
                  <a16:creationId xmlns:a16="http://schemas.microsoft.com/office/drawing/2014/main" id="{ACF20DFF-E45C-E53B-150D-FA70C27A7135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4" t="20385" b="4220"/>
            <a:stretch/>
          </p:blipFill>
          <p:spPr bwMode="auto">
            <a:xfrm>
              <a:off x="4373828" y="5208805"/>
              <a:ext cx="190754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6DF37BD8-99EE-72D5-FE30-FC50F5C4FFDC}"/>
                </a:ext>
              </a:extLst>
            </p:cNvPr>
            <p:cNvSpPr txBox="1"/>
            <p:nvPr/>
          </p:nvSpPr>
          <p:spPr>
            <a:xfrm>
              <a:off x="4391176" y="6122493"/>
              <a:ext cx="1368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68000"/>
                      </a:prstClr>
                    </a:outerShdw>
                  </a:effectLst>
                </a:rPr>
                <a:t>Noord Brabant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</a:endParaRPr>
            </a:p>
          </p:txBody>
        </p:sp>
      </p:grpSp>
      <p:grpSp>
        <p:nvGrpSpPr>
          <p:cNvPr id="85" name="Groep 84">
            <a:extLst>
              <a:ext uri="{FF2B5EF4-FFF2-40B4-BE49-F238E27FC236}">
                <a16:creationId xmlns:a16="http://schemas.microsoft.com/office/drawing/2014/main" id="{410693F9-4CE7-0887-D8DA-4F529A90BDDF}"/>
              </a:ext>
            </a:extLst>
          </p:cNvPr>
          <p:cNvGrpSpPr/>
          <p:nvPr/>
        </p:nvGrpSpPr>
        <p:grpSpPr>
          <a:xfrm>
            <a:off x="828208" y="5152598"/>
            <a:ext cx="2375011" cy="1519912"/>
            <a:chOff x="2521218" y="5078006"/>
            <a:chExt cx="1907540" cy="1220749"/>
          </a:xfrm>
        </p:grpSpPr>
        <p:pic>
          <p:nvPicPr>
            <p:cNvPr id="21" name="Afbeelding 20" descr="Afbeelding met natuur, buitenshuis, hemel, strand&#10;&#10;Automatisch gegenereerde beschrijving">
              <a:extLst>
                <a:ext uri="{FF2B5EF4-FFF2-40B4-BE49-F238E27FC236}">
                  <a16:creationId xmlns:a16="http://schemas.microsoft.com/office/drawing/2014/main" id="{FDC10AFB-01B6-D5CC-D4D7-2F373FC87BFB}"/>
                </a:ext>
              </a:extLst>
            </p:cNvPr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9" t="9074" r="27717" b="625"/>
            <a:stretch/>
          </p:blipFill>
          <p:spPr bwMode="auto">
            <a:xfrm>
              <a:off x="2521218" y="5078006"/>
              <a:ext cx="1907540" cy="118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6FAF0BB3-24C2-4E5D-B5C3-903D855D8361}"/>
                </a:ext>
              </a:extLst>
            </p:cNvPr>
            <p:cNvSpPr txBox="1"/>
            <p:nvPr/>
          </p:nvSpPr>
          <p:spPr>
            <a:xfrm>
              <a:off x="2521218" y="5990978"/>
              <a:ext cx="1368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68000"/>
                      </a:prstClr>
                    </a:outerShdw>
                  </a:effectLst>
                </a:rPr>
                <a:t>Zeeland</a:t>
              </a:r>
              <a:endParaRPr lang="nl-N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7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ep 95">
            <a:extLst>
              <a:ext uri="{FF2B5EF4-FFF2-40B4-BE49-F238E27FC236}">
                <a16:creationId xmlns:a16="http://schemas.microsoft.com/office/drawing/2014/main" id="{7DAD13F3-1602-1A98-786E-CDC730D03E0B}"/>
              </a:ext>
            </a:extLst>
          </p:cNvPr>
          <p:cNvGrpSpPr/>
          <p:nvPr/>
        </p:nvGrpSpPr>
        <p:grpSpPr>
          <a:xfrm>
            <a:off x="155925" y="914401"/>
            <a:ext cx="8832148" cy="5842442"/>
            <a:chOff x="321668" y="996523"/>
            <a:chExt cx="8791834" cy="5770367"/>
          </a:xfrm>
        </p:grpSpPr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7CFAF7B9-1F20-7C7C-92B0-4CAC8F7F0392}"/>
                </a:ext>
              </a:extLst>
            </p:cNvPr>
            <p:cNvGrpSpPr/>
            <p:nvPr/>
          </p:nvGrpSpPr>
          <p:grpSpPr>
            <a:xfrm>
              <a:off x="5408631" y="1243466"/>
              <a:ext cx="1294519" cy="1955411"/>
              <a:chOff x="207940" y="164934"/>
              <a:chExt cx="1409700" cy="2134165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EB037364-24BC-FFAA-7D31-B22446C716DC}"/>
                  </a:ext>
                </a:extLst>
              </p:cNvPr>
              <p:cNvGrpSpPr/>
              <p:nvPr/>
            </p:nvGrpSpPr>
            <p:grpSpPr>
              <a:xfrm>
                <a:off x="207940" y="164934"/>
                <a:ext cx="1409700" cy="1619250"/>
                <a:chOff x="207940" y="164934"/>
                <a:chExt cx="1409700" cy="1619250"/>
              </a:xfrm>
            </p:grpSpPr>
            <p:pic>
              <p:nvPicPr>
                <p:cNvPr id="55" name="Afbeelding 54">
                  <a:extLst>
                    <a:ext uri="{FF2B5EF4-FFF2-40B4-BE49-F238E27FC236}">
                      <a16:creationId xmlns:a16="http://schemas.microsoft.com/office/drawing/2014/main" id="{688A0181-2D94-DDFC-F4BA-21719FDBB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207940" y="164934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pic>
              <p:nvPicPr>
                <p:cNvPr id="56" name="Afbeelding 55">
                  <a:extLst>
                    <a:ext uri="{FF2B5EF4-FFF2-40B4-BE49-F238E27FC236}">
                      <a16:creationId xmlns:a16="http://schemas.microsoft.com/office/drawing/2014/main" id="{A42830A5-5383-E0E2-5D80-4EB549AFAD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122" y="578009"/>
                  <a:ext cx="783368" cy="672775"/>
                </a:xfrm>
                <a:prstGeom prst="rect">
                  <a:avLst/>
                </a:prstGeom>
              </p:spPr>
            </p:pic>
          </p:grpSp>
          <p:sp>
            <p:nvSpPr>
              <p:cNvPr id="54" name="Tekstvak 2382">
                <a:extLst>
                  <a:ext uri="{FF2B5EF4-FFF2-40B4-BE49-F238E27FC236}">
                    <a16:creationId xmlns:a16="http://schemas.microsoft.com/office/drawing/2014/main" id="{6B19DF21-B0DD-1D84-2287-D0A30283AA3B}"/>
                  </a:ext>
                </a:extLst>
              </p:cNvPr>
              <p:cNvSpPr txBox="1"/>
              <p:nvPr/>
            </p:nvSpPr>
            <p:spPr>
              <a:xfrm>
                <a:off x="298730" y="1847017"/>
                <a:ext cx="1310900" cy="45208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nl-NL" sz="1100" b="1" kern="100">
                    <a:effectLst/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sportvelden</a:t>
                </a:r>
                <a:endParaRPr lang="nl-NL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08D4A030-8B1D-6460-E082-445BACD06C54}"/>
                </a:ext>
              </a:extLst>
            </p:cNvPr>
            <p:cNvGrpSpPr/>
            <p:nvPr/>
          </p:nvGrpSpPr>
          <p:grpSpPr>
            <a:xfrm rot="323729">
              <a:off x="3311696" y="1357844"/>
              <a:ext cx="1486157" cy="1753109"/>
              <a:chOff x="1460437" y="-446405"/>
              <a:chExt cx="1486157" cy="1753109"/>
            </a:xfrm>
          </p:grpSpPr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A3E3524A-932A-F0AA-28A2-4E0421A2C083}"/>
                  </a:ext>
                </a:extLst>
              </p:cNvPr>
              <p:cNvGrpSpPr/>
              <p:nvPr/>
            </p:nvGrpSpPr>
            <p:grpSpPr>
              <a:xfrm rot="21346873">
                <a:off x="1460437" y="-446405"/>
                <a:ext cx="1486157" cy="1753109"/>
                <a:chOff x="-134768" y="-192774"/>
                <a:chExt cx="1619250" cy="1913577"/>
              </a:xfrm>
            </p:grpSpPr>
            <p:pic>
              <p:nvPicPr>
                <p:cNvPr id="79" name="Afbeelding 78">
                  <a:extLst>
                    <a:ext uri="{FF2B5EF4-FFF2-40B4-BE49-F238E27FC236}">
                      <a16:creationId xmlns:a16="http://schemas.microsoft.com/office/drawing/2014/main" id="{E0DA75EB-7972-A554-38FD-68D55EBA23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-29993" y="-297549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80" name="Tekstvak 2377">
                  <a:extLst>
                    <a:ext uri="{FF2B5EF4-FFF2-40B4-BE49-F238E27FC236}">
                      <a16:creationId xmlns:a16="http://schemas.microsoft.com/office/drawing/2014/main" id="{43FFDE03-1DAC-B79C-F773-4B002C7E4AD0}"/>
                    </a:ext>
                  </a:extLst>
                </p:cNvPr>
                <p:cNvSpPr txBox="1"/>
                <p:nvPr/>
              </p:nvSpPr>
              <p:spPr>
                <a:xfrm rot="13127">
                  <a:off x="266944" y="1272849"/>
                  <a:ext cx="1121786" cy="447954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/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wegen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4" name="Afbeelding 3" descr="Afbeelding met lijn, Symmetrie, zwart, schermopname&#10;&#10;Automatisch gegenereerde beschrijving">
                <a:extLst>
                  <a:ext uri="{FF2B5EF4-FFF2-40B4-BE49-F238E27FC236}">
                    <a16:creationId xmlns:a16="http://schemas.microsoft.com/office/drawing/2014/main" id="{E9FF5B36-201A-5B4F-FCC7-78EEA97F6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70217">
                <a:off x="2002642" y="24381"/>
                <a:ext cx="709282" cy="603870"/>
              </a:xfrm>
              <a:prstGeom prst="rect">
                <a:avLst/>
              </a:prstGeom>
            </p:spPr>
          </p:pic>
        </p:grpSp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5E676779-B6F7-77A7-C651-8B2DFC9BAD14}"/>
                </a:ext>
              </a:extLst>
            </p:cNvPr>
            <p:cNvGrpSpPr/>
            <p:nvPr/>
          </p:nvGrpSpPr>
          <p:grpSpPr>
            <a:xfrm>
              <a:off x="2013721" y="1817030"/>
              <a:ext cx="1293600" cy="1766515"/>
              <a:chOff x="3444572" y="-343996"/>
              <a:chExt cx="1293600" cy="1766515"/>
            </a:xfrm>
          </p:grpSpPr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80AFD7B1-255F-E398-4CD3-0021E6F5AFD2}"/>
                  </a:ext>
                </a:extLst>
              </p:cNvPr>
              <p:cNvGrpSpPr/>
              <p:nvPr/>
            </p:nvGrpSpPr>
            <p:grpSpPr>
              <a:xfrm>
                <a:off x="3444572" y="-343996"/>
                <a:ext cx="1293600" cy="1766515"/>
                <a:chOff x="290004" y="206469"/>
                <a:chExt cx="1409700" cy="1927665"/>
              </a:xfrm>
            </p:grpSpPr>
            <p:pic>
              <p:nvPicPr>
                <p:cNvPr id="75" name="Afbeelding 74">
                  <a:extLst>
                    <a:ext uri="{FF2B5EF4-FFF2-40B4-BE49-F238E27FC236}">
                      <a16:creationId xmlns:a16="http://schemas.microsoft.com/office/drawing/2014/main" id="{B541AF52-CB8E-5584-FFF7-8DDFFB2DA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004" y="206469"/>
                  <a:ext cx="1409700" cy="1619250"/>
                </a:xfrm>
                <a:prstGeom prst="rect">
                  <a:avLst/>
                </a:prstGeom>
                <a:effectLst>
                  <a:outerShdw blurRad="50800" dist="38100" dir="2100000" algn="tl" rotWithShape="0">
                    <a:prstClr val="black"/>
                  </a:outerShdw>
                </a:effectLst>
              </p:spPr>
            </p:pic>
            <p:sp>
              <p:nvSpPr>
                <p:cNvPr id="76" name="Tekstvak 2381">
                  <a:extLst>
                    <a:ext uri="{FF2B5EF4-FFF2-40B4-BE49-F238E27FC236}">
                      <a16:creationId xmlns:a16="http://schemas.microsoft.com/office/drawing/2014/main" id="{74FB74D1-B7FE-93F9-7DBB-C86061396669}"/>
                    </a:ext>
                  </a:extLst>
                </p:cNvPr>
                <p:cNvSpPr txBox="1"/>
                <p:nvPr/>
              </p:nvSpPr>
              <p:spPr>
                <a:xfrm>
                  <a:off x="373727" y="1816728"/>
                  <a:ext cx="1045501" cy="317406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natuur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" name="Afbeelding 4" descr="Afbeelding met Graphics, ontwerp&#10;&#10;Automatisch gegenereerde beschrijving">
                <a:extLst>
                  <a:ext uri="{FF2B5EF4-FFF2-40B4-BE49-F238E27FC236}">
                    <a16:creationId xmlns:a16="http://schemas.microsoft.com/office/drawing/2014/main" id="{CBEA89B0-BDC4-EC82-85A4-B85C8C8A5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1154" y="-20031"/>
                <a:ext cx="883268" cy="883263"/>
              </a:xfrm>
              <a:prstGeom prst="rect">
                <a:avLst/>
              </a:prstGeom>
            </p:spPr>
          </p:pic>
        </p:grp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4A489B99-AE04-09A5-6E4A-D5430E8ABFC1}"/>
                </a:ext>
              </a:extLst>
            </p:cNvPr>
            <p:cNvGrpSpPr/>
            <p:nvPr/>
          </p:nvGrpSpPr>
          <p:grpSpPr>
            <a:xfrm>
              <a:off x="7461091" y="996523"/>
              <a:ext cx="1652411" cy="1999050"/>
              <a:chOff x="6086337" y="628684"/>
              <a:chExt cx="1652411" cy="1999050"/>
            </a:xfrm>
          </p:grpSpPr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9598A06-50CA-CF14-EC49-BD80CE8A97ED}"/>
                  </a:ext>
                </a:extLst>
              </p:cNvPr>
              <p:cNvGrpSpPr/>
              <p:nvPr/>
            </p:nvGrpSpPr>
            <p:grpSpPr>
              <a:xfrm>
                <a:off x="6086337" y="628684"/>
                <a:ext cx="1652411" cy="1999050"/>
                <a:chOff x="78239" y="446948"/>
                <a:chExt cx="1799254" cy="2181507"/>
              </a:xfrm>
            </p:grpSpPr>
            <p:pic>
              <p:nvPicPr>
                <p:cNvPr id="67" name="Afbeelding 66">
                  <a:extLst>
                    <a:ext uri="{FF2B5EF4-FFF2-40B4-BE49-F238E27FC236}">
                      <a16:creationId xmlns:a16="http://schemas.microsoft.com/office/drawing/2014/main" id="{F369C0EE-86E6-CF0A-72DD-8E4207E0A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239" y="446948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68" name="Tekstvak 2379">
                  <a:extLst>
                    <a:ext uri="{FF2B5EF4-FFF2-40B4-BE49-F238E27FC236}">
                      <a16:creationId xmlns:a16="http://schemas.microsoft.com/office/drawing/2014/main" id="{434C3FD0-5F22-64A9-7175-B1E58DBF3B1E}"/>
                    </a:ext>
                  </a:extLst>
                </p:cNvPr>
                <p:cNvSpPr txBox="1"/>
                <p:nvPr/>
              </p:nvSpPr>
              <p:spPr>
                <a:xfrm>
                  <a:off x="360618" y="2077824"/>
                  <a:ext cx="1516875" cy="55063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landbouw veeteelt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6" name="Afbeelding 5" descr="Afbeelding met wiel, band, ontwerp&#10;&#10;Automatisch gegenereerde beschrijving">
                <a:extLst>
                  <a:ext uri="{FF2B5EF4-FFF2-40B4-BE49-F238E27FC236}">
                    <a16:creationId xmlns:a16="http://schemas.microsoft.com/office/drawing/2014/main" id="{F718551D-3B91-B06D-2128-B093DEAE3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54" b="4724"/>
              <a:stretch/>
            </p:blipFill>
            <p:spPr>
              <a:xfrm>
                <a:off x="6518570" y="1180996"/>
                <a:ext cx="790560" cy="571486"/>
              </a:xfrm>
              <a:prstGeom prst="rect">
                <a:avLst/>
              </a:prstGeom>
            </p:spPr>
          </p:pic>
        </p:grp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6DC2020C-BE89-115E-B6E1-7BA45FDDAF7D}"/>
                </a:ext>
              </a:extLst>
            </p:cNvPr>
            <p:cNvGrpSpPr/>
            <p:nvPr/>
          </p:nvGrpSpPr>
          <p:grpSpPr>
            <a:xfrm rot="21401040">
              <a:off x="321668" y="2634254"/>
              <a:ext cx="1696399" cy="2085887"/>
              <a:chOff x="1405255" y="1264174"/>
              <a:chExt cx="1696399" cy="2085887"/>
            </a:xfrm>
          </p:grpSpPr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C9B6E359-AA29-B71B-2181-99FD58AA6574}"/>
                  </a:ext>
                </a:extLst>
              </p:cNvPr>
              <p:cNvGrpSpPr/>
              <p:nvPr/>
            </p:nvGrpSpPr>
            <p:grpSpPr>
              <a:xfrm rot="200998">
                <a:off x="1405255" y="1264174"/>
                <a:ext cx="1696399" cy="2085887"/>
                <a:chOff x="-99977" y="1"/>
                <a:chExt cx="1848755" cy="2277320"/>
              </a:xfrm>
            </p:grpSpPr>
            <p:pic>
              <p:nvPicPr>
                <p:cNvPr id="59" name="Afbeelding 58">
                  <a:extLst>
                    <a:ext uri="{FF2B5EF4-FFF2-40B4-BE49-F238E27FC236}">
                      <a16:creationId xmlns:a16="http://schemas.microsoft.com/office/drawing/2014/main" id="{FB183C49-DC05-96C5-88DE-8CB74664FD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224" y="1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60" name="Tekstvak 2387">
                  <a:extLst>
                    <a:ext uri="{FF2B5EF4-FFF2-40B4-BE49-F238E27FC236}">
                      <a16:creationId xmlns:a16="http://schemas.microsoft.com/office/drawing/2014/main" id="{1450271F-95A8-A660-BCB1-BAC5886A1F84}"/>
                    </a:ext>
                  </a:extLst>
                </p:cNvPr>
                <p:cNvSpPr txBox="1"/>
                <p:nvPr/>
              </p:nvSpPr>
              <p:spPr>
                <a:xfrm rot="21597962">
                  <a:off x="-99977" y="1636936"/>
                  <a:ext cx="1848755" cy="64038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schone</a:t>
                  </a:r>
                  <a:r>
                    <a:rPr lang="nl-NL" sz="1100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meren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en rivieren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" name="Afbeelding 6">
                <a:extLst>
                  <a:ext uri="{FF2B5EF4-FFF2-40B4-BE49-F238E27FC236}">
                    <a16:creationId xmlns:a16="http://schemas.microsoft.com/office/drawing/2014/main" id="{E18631B8-D13A-6149-2617-B8567C64A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27">
                <a:off x="1784189" y="1757603"/>
                <a:ext cx="856599" cy="647049"/>
              </a:xfrm>
              <a:prstGeom prst="rect">
                <a:avLst/>
              </a:prstGeom>
            </p:spPr>
          </p:pic>
        </p:grpSp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434B51DF-5749-B5E3-C344-84DA3F98933B}"/>
                </a:ext>
              </a:extLst>
            </p:cNvPr>
            <p:cNvGrpSpPr/>
            <p:nvPr/>
          </p:nvGrpSpPr>
          <p:grpSpPr>
            <a:xfrm rot="761345">
              <a:off x="3750675" y="3043736"/>
              <a:ext cx="1529676" cy="1591782"/>
              <a:chOff x="3249687" y="1512817"/>
              <a:chExt cx="1529676" cy="1591782"/>
            </a:xfrm>
          </p:grpSpPr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89170805-392F-8316-CA4B-675F97E2A567}"/>
                  </a:ext>
                </a:extLst>
              </p:cNvPr>
              <p:cNvGrpSpPr/>
              <p:nvPr/>
            </p:nvGrpSpPr>
            <p:grpSpPr>
              <a:xfrm rot="20850918">
                <a:off x="3249687" y="1519437"/>
                <a:ext cx="1529676" cy="1585162"/>
                <a:chOff x="86443" y="19203"/>
                <a:chExt cx="1665890" cy="1732070"/>
              </a:xfrm>
            </p:grpSpPr>
            <p:pic>
              <p:nvPicPr>
                <p:cNvPr id="63" name="Afbeelding 62">
                  <a:extLst>
                    <a:ext uri="{FF2B5EF4-FFF2-40B4-BE49-F238E27FC236}">
                      <a16:creationId xmlns:a16="http://schemas.microsoft.com/office/drawing/2014/main" id="{1D67C707-BACD-6682-95B6-599DBC12EE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>
                  <a:off x="191218" y="-85572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64" name="Tekstvak 2389">
                  <a:extLst>
                    <a:ext uri="{FF2B5EF4-FFF2-40B4-BE49-F238E27FC236}">
                      <a16:creationId xmlns:a16="http://schemas.microsoft.com/office/drawing/2014/main" id="{01B6271F-8387-B1B2-27A6-9C43C7B6947D}"/>
                    </a:ext>
                  </a:extLst>
                </p:cNvPr>
                <p:cNvSpPr txBox="1"/>
                <p:nvPr/>
              </p:nvSpPr>
              <p:spPr>
                <a:xfrm rot="909">
                  <a:off x="244576" y="1454847"/>
                  <a:ext cx="1507757" cy="296426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bedrijven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6EFCE86E-78F0-032D-5BB3-1DE609182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54408">
                <a:off x="3604716" y="1512817"/>
                <a:ext cx="750556" cy="848339"/>
              </a:xfrm>
              <a:prstGeom prst="rect">
                <a:avLst/>
              </a:prstGeom>
            </p:spPr>
          </p:pic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F92998C0-00F7-AC15-E178-6573110E6038}"/>
                </a:ext>
              </a:extLst>
            </p:cNvPr>
            <p:cNvGrpSpPr/>
            <p:nvPr/>
          </p:nvGrpSpPr>
          <p:grpSpPr>
            <a:xfrm>
              <a:off x="6952453" y="2900001"/>
              <a:ext cx="1668139" cy="1779052"/>
              <a:chOff x="4711740" y="1868687"/>
              <a:chExt cx="1668139" cy="1779052"/>
            </a:xfrm>
          </p:grpSpPr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85CF96F6-E0B7-294F-1C1F-631402B5F3DE}"/>
                  </a:ext>
                </a:extLst>
              </p:cNvPr>
              <p:cNvGrpSpPr/>
              <p:nvPr/>
            </p:nvGrpSpPr>
            <p:grpSpPr>
              <a:xfrm>
                <a:off x="4711740" y="1868687"/>
                <a:ext cx="1668139" cy="1779052"/>
                <a:chOff x="147221" y="133353"/>
                <a:chExt cx="1668454" cy="1779126"/>
              </a:xfrm>
            </p:grpSpPr>
            <p:sp>
              <p:nvSpPr>
                <p:cNvPr id="69" name="Tekstvak 29">
                  <a:extLst>
                    <a:ext uri="{FF2B5EF4-FFF2-40B4-BE49-F238E27FC236}">
                      <a16:creationId xmlns:a16="http://schemas.microsoft.com/office/drawing/2014/main" id="{C7BD6E5D-55DD-9BA2-BD2F-D9AD11B5EC71}"/>
                    </a:ext>
                  </a:extLst>
                </p:cNvPr>
                <p:cNvSpPr txBox="1"/>
                <p:nvPr/>
              </p:nvSpPr>
              <p:spPr>
                <a:xfrm>
                  <a:off x="147221" y="1655211"/>
                  <a:ext cx="1601968" cy="257268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monumenten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4C7EE230-D893-8E74-2766-0B37C9BF1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0988" y="133353"/>
                  <a:ext cx="1294687" cy="148436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</p:grpSp>
          <p:pic>
            <p:nvPicPr>
              <p:cNvPr id="9" name="Afbeelding 8" descr="Afbeelding met kerk&#10;&#10;Beschrijving automatisch gegenereerd met lage betrouwbaarheid">
                <a:extLst>
                  <a:ext uri="{FF2B5EF4-FFF2-40B4-BE49-F238E27FC236}">
                    <a16:creationId xmlns:a16="http://schemas.microsoft.com/office/drawing/2014/main" id="{AF29C7C7-2931-1304-97C6-F69958740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3463" y="2165136"/>
                <a:ext cx="993121" cy="864848"/>
              </a:xfrm>
              <a:prstGeom prst="rect">
                <a:avLst/>
              </a:prstGeom>
            </p:spPr>
          </p:pic>
        </p:grp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1387C36B-91DA-F2F8-F994-1307FA98CE18}"/>
                </a:ext>
              </a:extLst>
            </p:cNvPr>
            <p:cNvGrpSpPr/>
            <p:nvPr/>
          </p:nvGrpSpPr>
          <p:grpSpPr>
            <a:xfrm>
              <a:off x="5630715" y="3057906"/>
              <a:ext cx="1588036" cy="1948665"/>
              <a:chOff x="5493379" y="3487603"/>
              <a:chExt cx="1588036" cy="1948665"/>
            </a:xfrm>
          </p:grpSpPr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7085F51B-BFD7-2A88-0F32-F1ADE66AAA64}"/>
                  </a:ext>
                </a:extLst>
              </p:cNvPr>
              <p:cNvGrpSpPr/>
              <p:nvPr/>
            </p:nvGrpSpPr>
            <p:grpSpPr>
              <a:xfrm>
                <a:off x="5493379" y="3487603"/>
                <a:ext cx="1588036" cy="1948665"/>
                <a:chOff x="-643047" y="1381374"/>
                <a:chExt cx="1729236" cy="2126006"/>
              </a:xfrm>
            </p:grpSpPr>
            <p:pic>
              <p:nvPicPr>
                <p:cNvPr id="49" name="Afbeelding 48">
                  <a:extLst>
                    <a:ext uri="{FF2B5EF4-FFF2-40B4-BE49-F238E27FC236}">
                      <a16:creationId xmlns:a16="http://schemas.microsoft.com/office/drawing/2014/main" id="{EAD93E63-7554-5E5E-6E9B-765604C48B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643047" y="1381374"/>
                  <a:ext cx="1409700" cy="161925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50" name="Tekstvak 2401">
                  <a:extLst>
                    <a:ext uri="{FF2B5EF4-FFF2-40B4-BE49-F238E27FC236}">
                      <a16:creationId xmlns:a16="http://schemas.microsoft.com/office/drawing/2014/main" id="{C0B4A492-FD4D-9B78-FD52-C05A2AA4733E}"/>
                    </a:ext>
                  </a:extLst>
                </p:cNvPr>
                <p:cNvSpPr txBox="1"/>
                <p:nvPr/>
              </p:nvSpPr>
              <p:spPr>
                <a:xfrm>
                  <a:off x="-136735" y="3054022"/>
                  <a:ext cx="1222924" cy="453358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regionale omroep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0" name="Afbeelding 9" descr="Afbeelding met zwart, silhouet&#10;&#10;Automatisch gegenereerde beschrijving">
                <a:extLst>
                  <a:ext uri="{FF2B5EF4-FFF2-40B4-BE49-F238E27FC236}">
                    <a16:creationId xmlns:a16="http://schemas.microsoft.com/office/drawing/2014/main" id="{4F7BEBB4-E849-062D-F576-DBABFD05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44515" y="3875352"/>
                <a:ext cx="823579" cy="823574"/>
              </a:xfrm>
              <a:prstGeom prst="rect">
                <a:avLst/>
              </a:prstGeom>
            </p:spPr>
          </p:pic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3F8C184-4064-B8B4-D6CD-8DDC518E7CE9}"/>
                </a:ext>
              </a:extLst>
            </p:cNvPr>
            <p:cNvGrpSpPr/>
            <p:nvPr/>
          </p:nvGrpSpPr>
          <p:grpSpPr>
            <a:xfrm>
              <a:off x="2172224" y="3789528"/>
              <a:ext cx="1481302" cy="1795422"/>
              <a:chOff x="1709516" y="3344155"/>
              <a:chExt cx="1481302" cy="1795422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7FE8C371-F104-2B2E-4014-A12CCA13BA16}"/>
                  </a:ext>
                </a:extLst>
              </p:cNvPr>
              <p:cNvGrpSpPr/>
              <p:nvPr/>
            </p:nvGrpSpPr>
            <p:grpSpPr>
              <a:xfrm>
                <a:off x="1709516" y="3344155"/>
                <a:ext cx="1481302" cy="1795422"/>
                <a:chOff x="0" y="1"/>
                <a:chExt cx="1612900" cy="1958528"/>
              </a:xfrm>
            </p:grpSpPr>
            <p:pic>
              <p:nvPicPr>
                <p:cNvPr id="45" name="Afbeelding 44">
                  <a:extLst>
                    <a:ext uri="{FF2B5EF4-FFF2-40B4-BE49-F238E27FC236}">
                      <a16:creationId xmlns:a16="http://schemas.microsoft.com/office/drawing/2014/main" id="{2AF1B059-E054-7B01-C1E6-37AD52605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02870" y="-102869"/>
                  <a:ext cx="1407160" cy="16129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46" name="Tekstvak 2397">
                  <a:extLst>
                    <a:ext uri="{FF2B5EF4-FFF2-40B4-BE49-F238E27FC236}">
                      <a16:creationId xmlns:a16="http://schemas.microsoft.com/office/drawing/2014/main" id="{D73BAA2D-0190-E986-638D-CC11E21E3396}"/>
                    </a:ext>
                  </a:extLst>
                </p:cNvPr>
                <p:cNvSpPr txBox="1"/>
                <p:nvPr/>
              </p:nvSpPr>
              <p:spPr>
                <a:xfrm>
                  <a:off x="90580" y="1407162"/>
                  <a:ext cx="1192642" cy="55136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recreatie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gebieden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1" name="Afbeelding 10" descr="Afbeelding met paraplu, accessoire, zwart-wit&#10;&#10;Automatisch gegenereerde beschrijving">
                <a:extLst>
                  <a:ext uri="{FF2B5EF4-FFF2-40B4-BE49-F238E27FC236}">
                    <a16:creationId xmlns:a16="http://schemas.microsoft.com/office/drawing/2014/main" id="{A5AF9CC4-164C-D09A-7EDD-317E1AD47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229" y="3382760"/>
                <a:ext cx="807070" cy="819130"/>
              </a:xfrm>
              <a:prstGeom prst="rect">
                <a:avLst/>
              </a:prstGeom>
            </p:spPr>
          </p:pic>
        </p:grp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F0288A4E-D198-BD56-EB60-F31DF6C12186}"/>
                </a:ext>
              </a:extLst>
            </p:cNvPr>
            <p:cNvGrpSpPr/>
            <p:nvPr/>
          </p:nvGrpSpPr>
          <p:grpSpPr>
            <a:xfrm rot="21418296">
              <a:off x="4775091" y="4719956"/>
              <a:ext cx="1478685" cy="1995122"/>
              <a:chOff x="3523808" y="3290788"/>
              <a:chExt cx="1478685" cy="1995122"/>
            </a:xfrm>
          </p:grpSpPr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80F9AE90-C660-5038-38E0-BA45B4B6F06F}"/>
                  </a:ext>
                </a:extLst>
              </p:cNvPr>
              <p:cNvGrpSpPr/>
              <p:nvPr/>
            </p:nvGrpSpPr>
            <p:grpSpPr>
              <a:xfrm rot="221332">
                <a:off x="3523808" y="3290788"/>
                <a:ext cx="1478685" cy="1995122"/>
                <a:chOff x="75212" y="-148601"/>
                <a:chExt cx="1610252" cy="2176936"/>
              </a:xfrm>
            </p:grpSpPr>
            <p:pic>
              <p:nvPicPr>
                <p:cNvPr id="41" name="Afbeelding 40">
                  <a:extLst>
                    <a:ext uri="{FF2B5EF4-FFF2-40B4-BE49-F238E27FC236}">
                      <a16:creationId xmlns:a16="http://schemas.microsoft.com/office/drawing/2014/main" id="{FCE01792-0D9E-C88E-2D2B-57CBC27EB4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764" y="-148601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42" name="Tekstvak 2391">
                  <a:extLst>
                    <a:ext uri="{FF2B5EF4-FFF2-40B4-BE49-F238E27FC236}">
                      <a16:creationId xmlns:a16="http://schemas.microsoft.com/office/drawing/2014/main" id="{53D1A5E8-30CE-AC36-C7A8-5C78EA9A47E7}"/>
                    </a:ext>
                  </a:extLst>
                </p:cNvPr>
                <p:cNvSpPr txBox="1"/>
                <p:nvPr/>
              </p:nvSpPr>
              <p:spPr>
                <a:xfrm>
                  <a:off x="75212" y="1532086"/>
                  <a:ext cx="1401612" cy="49624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streekvervoer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2" name="Afbeelding 11" descr="Afbeelding met schermopname, zwart-wit, ontwerp&#10;&#10;Automatisch gegenereerde beschrijving">
                <a:extLst>
                  <a:ext uri="{FF2B5EF4-FFF2-40B4-BE49-F238E27FC236}">
                    <a16:creationId xmlns:a16="http://schemas.microsoft.com/office/drawing/2014/main" id="{3FA3200E-6420-A7C3-165E-C6152137D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81686">
                <a:off x="3834600" y="3776812"/>
                <a:ext cx="727061" cy="719437"/>
              </a:xfrm>
              <a:prstGeom prst="rect">
                <a:avLst/>
              </a:prstGeom>
            </p:spPr>
          </p:pic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123F796-086E-326E-AA83-187387C755A7}"/>
                </a:ext>
              </a:extLst>
            </p:cNvPr>
            <p:cNvGrpSpPr/>
            <p:nvPr/>
          </p:nvGrpSpPr>
          <p:grpSpPr>
            <a:xfrm rot="20954872">
              <a:off x="695405" y="4634127"/>
              <a:ext cx="1587456" cy="1678120"/>
              <a:chOff x="2156218" y="5261955"/>
              <a:chExt cx="1587456" cy="1678120"/>
            </a:xfrm>
          </p:grpSpPr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968EADB4-AEC0-8137-4290-6C1B29EC7544}"/>
                  </a:ext>
                </a:extLst>
              </p:cNvPr>
              <p:cNvGrpSpPr/>
              <p:nvPr/>
            </p:nvGrpSpPr>
            <p:grpSpPr>
              <a:xfrm rot="669785">
                <a:off x="2156218" y="5261955"/>
                <a:ext cx="1587456" cy="1678120"/>
                <a:chOff x="147521" y="-378"/>
                <a:chExt cx="1730820" cy="1832208"/>
              </a:xfrm>
            </p:grpSpPr>
            <p:sp>
              <p:nvSpPr>
                <p:cNvPr id="81" name="Tekstvak 2414">
                  <a:extLst>
                    <a:ext uri="{FF2B5EF4-FFF2-40B4-BE49-F238E27FC236}">
                      <a16:creationId xmlns:a16="http://schemas.microsoft.com/office/drawing/2014/main" id="{D0699117-D80D-ECA1-C393-5DC4E7D38796}"/>
                    </a:ext>
                  </a:extLst>
                </p:cNvPr>
                <p:cNvSpPr txBox="1"/>
                <p:nvPr/>
              </p:nvSpPr>
              <p:spPr>
                <a:xfrm rot="21530215">
                  <a:off x="147521" y="1556698"/>
                  <a:ext cx="1507218" cy="27513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100" b="1" kern="10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festivals</a:t>
                  </a:r>
                  <a:endParaRPr lang="nl-NL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82" name="Afbeelding 81">
                  <a:extLst>
                    <a:ext uri="{FF2B5EF4-FFF2-40B4-BE49-F238E27FC236}">
                      <a16:creationId xmlns:a16="http://schemas.microsoft.com/office/drawing/2014/main" id="{27B883AF-DFD1-320F-0C9F-6393D208F896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362431" y="-105253"/>
                  <a:ext cx="1411036" cy="162078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</p:grpSp>
          <p:pic>
            <p:nvPicPr>
              <p:cNvPr id="13" name="Afbeelding 12" descr="Afbeelding met zwart, duisternis&#10;&#10;Automatisch gegenereerde beschrijving">
                <a:extLst>
                  <a:ext uri="{FF2B5EF4-FFF2-40B4-BE49-F238E27FC236}">
                    <a16:creationId xmlns:a16="http://schemas.microsoft.com/office/drawing/2014/main" id="{5EFF279B-4D07-34D5-AD48-3D1A5E518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93433">
                <a:off x="2618085" y="5804109"/>
                <a:ext cx="626733" cy="614665"/>
              </a:xfrm>
              <a:prstGeom prst="rect">
                <a:avLst/>
              </a:prstGeom>
            </p:spPr>
          </p:pic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F9333EFD-7383-BA32-644E-B09F980D0CBB}"/>
                </a:ext>
              </a:extLst>
            </p:cNvPr>
            <p:cNvGrpSpPr/>
            <p:nvPr/>
          </p:nvGrpSpPr>
          <p:grpSpPr>
            <a:xfrm rot="164177">
              <a:off x="3320810" y="4710536"/>
              <a:ext cx="1491825" cy="2056354"/>
              <a:chOff x="3938178" y="5072661"/>
              <a:chExt cx="1491825" cy="2056354"/>
            </a:xfrm>
          </p:grpSpPr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3956E847-1F69-2584-9C48-1A2B88DE4F5B}"/>
                  </a:ext>
                </a:extLst>
              </p:cNvPr>
              <p:cNvGrpSpPr/>
              <p:nvPr/>
            </p:nvGrpSpPr>
            <p:grpSpPr>
              <a:xfrm rot="21431466">
                <a:off x="3938178" y="5072661"/>
                <a:ext cx="1491825" cy="2056354"/>
                <a:chOff x="0" y="0"/>
                <a:chExt cx="1625873" cy="2243891"/>
              </a:xfrm>
            </p:grpSpPr>
            <p:pic>
              <p:nvPicPr>
                <p:cNvPr id="33" name="Afbeelding 32">
                  <a:extLst>
                    <a:ext uri="{FF2B5EF4-FFF2-40B4-BE49-F238E27FC236}">
                      <a16:creationId xmlns:a16="http://schemas.microsoft.com/office/drawing/2014/main" id="{382DEFBA-8ABE-1C91-0ADA-0D9441AB9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0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34" name="Tekstvak 2403">
                  <a:extLst>
                    <a:ext uri="{FF2B5EF4-FFF2-40B4-BE49-F238E27FC236}">
                      <a16:creationId xmlns:a16="http://schemas.microsoft.com/office/drawing/2014/main" id="{F21BA74B-7C7F-9898-AD16-7EA2CDFCC316}"/>
                    </a:ext>
                  </a:extLst>
                </p:cNvPr>
                <p:cNvSpPr txBox="1"/>
                <p:nvPr/>
              </p:nvSpPr>
              <p:spPr>
                <a:xfrm rot="4357">
                  <a:off x="319280" y="1710031"/>
                  <a:ext cx="1306593" cy="53386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schone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ts val="1300"/>
                    </a:lnSpc>
                  </a:pPr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energie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4" name="Afbeelding 13" descr="Afbeelding met duisternis, ruimte, zwart, Universum&#10;&#10;Automatisch gegenereerde beschrijving">
                <a:extLst>
                  <a:ext uri="{FF2B5EF4-FFF2-40B4-BE49-F238E27FC236}">
                    <a16:creationId xmlns:a16="http://schemas.microsoft.com/office/drawing/2014/main" id="{88F80112-ED33-A5CF-85B4-C4B228823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9629">
                <a:off x="4304919" y="5466882"/>
                <a:ext cx="939147" cy="739122"/>
              </a:xfrm>
              <a:prstGeom prst="rect">
                <a:avLst/>
              </a:prstGeom>
            </p:spPr>
          </p:pic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D50ACF8A-8843-27CC-C50A-F8177C716A20}"/>
                </a:ext>
              </a:extLst>
            </p:cNvPr>
            <p:cNvGrpSpPr/>
            <p:nvPr/>
          </p:nvGrpSpPr>
          <p:grpSpPr>
            <a:xfrm rot="248721">
              <a:off x="6991824" y="4687998"/>
              <a:ext cx="1466051" cy="1840203"/>
              <a:chOff x="5634122" y="5485381"/>
              <a:chExt cx="1466051" cy="1840203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03700DCA-4BC6-8D36-DDA0-46E72F2D7F2E}"/>
                  </a:ext>
                </a:extLst>
              </p:cNvPr>
              <p:cNvGrpSpPr/>
              <p:nvPr/>
            </p:nvGrpSpPr>
            <p:grpSpPr>
              <a:xfrm>
                <a:off x="5634122" y="5485381"/>
                <a:ext cx="1466051" cy="1840203"/>
                <a:chOff x="155458" y="0"/>
                <a:chExt cx="1597141" cy="2007653"/>
              </a:xfrm>
            </p:grpSpPr>
            <p:pic>
              <p:nvPicPr>
                <p:cNvPr id="37" name="Afbeelding 36">
                  <a:extLst>
                    <a:ext uri="{FF2B5EF4-FFF2-40B4-BE49-F238E27FC236}">
                      <a16:creationId xmlns:a16="http://schemas.microsoft.com/office/drawing/2014/main" id="{BFC7804B-AE22-0CCA-4676-383CC406DA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51279">
                  <a:off x="342899" y="0"/>
                  <a:ext cx="1409700" cy="161925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/>
                  </a:outerShdw>
                </a:effectLst>
              </p:spPr>
            </p:pic>
            <p:sp>
              <p:nvSpPr>
                <p:cNvPr id="38" name="Tekstvak 41">
                  <a:extLst>
                    <a:ext uri="{FF2B5EF4-FFF2-40B4-BE49-F238E27FC236}">
                      <a16:creationId xmlns:a16="http://schemas.microsoft.com/office/drawing/2014/main" id="{03592BEA-F380-4D83-9C24-38297249AB4E}"/>
                    </a:ext>
                  </a:extLst>
                </p:cNvPr>
                <p:cNvSpPr txBox="1"/>
                <p:nvPr/>
              </p:nvSpPr>
              <p:spPr>
                <a:xfrm rot="21351279">
                  <a:off x="155458" y="1727007"/>
                  <a:ext cx="1505997" cy="280646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100" b="1" kern="100" dirty="0">
                      <a:effectLst/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scheepvaart</a:t>
                  </a:r>
                  <a:endParaRPr lang="nl-NL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5" name="Afbeelding 14" descr="Afbeelding met schermopname, zwart, duisternis, zwart-wit&#10;&#10;Automatisch gegenereerde beschrijving">
                <a:extLst>
                  <a:ext uri="{FF2B5EF4-FFF2-40B4-BE49-F238E27FC236}">
                    <a16:creationId xmlns:a16="http://schemas.microsoft.com/office/drawing/2014/main" id="{D06DFAF6-C069-012B-9608-5A26B7C45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1279">
                <a:off x="5837128" y="5796387"/>
                <a:ext cx="883268" cy="883263"/>
              </a:xfrm>
              <a:prstGeom prst="rect">
                <a:avLst/>
              </a:prstGeom>
            </p:spPr>
          </p:pic>
        </p:grpSp>
      </p:grpSp>
      <p:sp>
        <p:nvSpPr>
          <p:cNvPr id="95" name="Tekstvak 94">
            <a:extLst>
              <a:ext uri="{FF2B5EF4-FFF2-40B4-BE49-F238E27FC236}">
                <a16:creationId xmlns:a16="http://schemas.microsoft.com/office/drawing/2014/main" id="{998C4F6D-D345-69E9-D466-DC7FE1C07818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flinke puzzel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4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078A798-523E-2313-78BE-59E174CD5FDA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gebeurt er in het Provinciehuis?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A6BD9C5-8828-FE50-EDC5-E11937C4E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07" y="811220"/>
            <a:ext cx="6304583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754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1428</TotalTime>
  <Words>337</Words>
  <Application>Microsoft Office PowerPoint</Application>
  <PresentationFormat>Diavoorstelling (4:3)</PresentationFormat>
  <Paragraphs>150</Paragraphs>
  <Slides>38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20</cp:revision>
  <cp:lastPrinted>2023-11-14T02:29:40Z</cp:lastPrinted>
  <dcterms:created xsi:type="dcterms:W3CDTF">2023-10-02T20:04:48Z</dcterms:created>
  <dcterms:modified xsi:type="dcterms:W3CDTF">2024-03-23T12:44:50Z</dcterms:modified>
</cp:coreProperties>
</file>